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521b58bad4b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022f701517421f"/>
  </p:sldMasterIdLst>
  <p:sldIdLst>
    <p:sldId xmlns:r="http://schemas.openxmlformats.org/officeDocument/2006/relationships" id="256" r:id="R373246257c4b4312"/>
    <p:sldId xmlns:r="http://schemas.openxmlformats.org/officeDocument/2006/relationships" id="257" r:id="Rbd5ccecc4b8049fd"/>
    <p:sldId xmlns:r="http://schemas.openxmlformats.org/officeDocument/2006/relationships" id="258" r:id="R7899bfc55e7441d2"/>
    <p:sldId xmlns:r="http://schemas.openxmlformats.org/officeDocument/2006/relationships" id="259" r:id="R2eccdb76754f45f1"/>
    <p:sldId xmlns:r="http://schemas.openxmlformats.org/officeDocument/2006/relationships" id="260" r:id="Rb44165401aaa4404"/>
    <p:sldId xmlns:r="http://schemas.openxmlformats.org/officeDocument/2006/relationships" id="261" r:id="R54943f68e18b4a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22f701517421f" /><Relationship Type="http://schemas.openxmlformats.org/officeDocument/2006/relationships/slide" Target="/ppt/slides/slide1.xml" Id="R373246257c4b4312" /><Relationship Type="http://schemas.openxmlformats.org/officeDocument/2006/relationships/slide" Target="/ppt/slides/slide2.xml" Id="Rbd5ccecc4b8049fd" /><Relationship Type="http://schemas.openxmlformats.org/officeDocument/2006/relationships/slide" Target="/ppt/slides/slide3.xml" Id="R7899bfc55e7441d2" /><Relationship Type="http://schemas.openxmlformats.org/officeDocument/2006/relationships/slide" Target="/ppt/slides/slide4.xml" Id="R2eccdb76754f45f1" /><Relationship Type="http://schemas.openxmlformats.org/officeDocument/2006/relationships/slide" Target="/ppt/slides/slide5.xml" Id="Rb44165401aaa4404" /><Relationship Type="http://schemas.openxmlformats.org/officeDocument/2006/relationships/slide" Target="/ppt/slides/slide6.xml" Id="R54943f68e18b4a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5c1e3bce0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ee79089d4895" /><Relationship Type="http://schemas.openxmlformats.org/officeDocument/2006/relationships/theme" Target="/ppt/slideMasters/theme/theme1.xml" Id="Rd3d3f11b52c7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aee79089d48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045d4446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fb6e15e8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f52a57ab47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6cde8022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be8bcea8f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16f2d626c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