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bea5a70c3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4a2f72e93e4e7e"/>
  </p:sldMasterIdLst>
  <p:sldIdLst>
    <p:sldId xmlns:r="http://schemas.openxmlformats.org/officeDocument/2006/relationships" id="256" r:id="R4e221875d2344d4c"/>
    <p:sldId xmlns:r="http://schemas.openxmlformats.org/officeDocument/2006/relationships" id="257" r:id="R5b3f797e9d06428c"/>
    <p:sldId xmlns:r="http://schemas.openxmlformats.org/officeDocument/2006/relationships" id="258" r:id="R506d14fadbb841a4"/>
    <p:sldId xmlns:r="http://schemas.openxmlformats.org/officeDocument/2006/relationships" id="259" r:id="Ra3d7a478dc79427b"/>
    <p:sldId xmlns:r="http://schemas.openxmlformats.org/officeDocument/2006/relationships" id="260" r:id="R946d8458a7a94f47"/>
    <p:sldId xmlns:r="http://schemas.openxmlformats.org/officeDocument/2006/relationships" id="261" r:id="R58bc979c7cd54378"/>
    <p:sldId xmlns:r="http://schemas.openxmlformats.org/officeDocument/2006/relationships" id="262" r:id="Rb5ba4fa80bf04a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a2f72e93e4e7e" /><Relationship Type="http://schemas.openxmlformats.org/officeDocument/2006/relationships/slide" Target="/ppt/slides/slide1.xml" Id="R4e221875d2344d4c" /><Relationship Type="http://schemas.openxmlformats.org/officeDocument/2006/relationships/slide" Target="/ppt/slides/slide2.xml" Id="R5b3f797e9d06428c" /><Relationship Type="http://schemas.openxmlformats.org/officeDocument/2006/relationships/slide" Target="/ppt/slides/slide3.xml" Id="R506d14fadbb841a4" /><Relationship Type="http://schemas.openxmlformats.org/officeDocument/2006/relationships/slide" Target="/ppt/slides/slide4.xml" Id="Ra3d7a478dc79427b" /><Relationship Type="http://schemas.openxmlformats.org/officeDocument/2006/relationships/slide" Target="/ppt/slides/slide5.xml" Id="R946d8458a7a94f47" /><Relationship Type="http://schemas.openxmlformats.org/officeDocument/2006/relationships/slide" Target="/ppt/slides/slide6.xml" Id="R58bc979c7cd54378" /><Relationship Type="http://schemas.openxmlformats.org/officeDocument/2006/relationships/slide" Target="/ppt/slides/slide7.xml" Id="Rb5ba4fa80bf04a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c2cd1b3105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cdd53318f4c00" /><Relationship Type="http://schemas.openxmlformats.org/officeDocument/2006/relationships/theme" Target="/ppt/slideMasters/theme/theme1.xml" Id="Rb1a7996b6a1a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1cdd53318f4c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29ff34b49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9c6452d664a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80aa3ce6a41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69f49c9e4e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fee4a6d7f4c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f14ba210745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3e2def6d2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