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880c77d58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cfcb25fa6470b"/>
  </p:sldMasterIdLst>
  <p:sldIdLst>
    <p:sldId xmlns:r="http://schemas.openxmlformats.org/officeDocument/2006/relationships" id="256" r:id="R475226c0ad9d4a08"/>
    <p:sldId xmlns:r="http://schemas.openxmlformats.org/officeDocument/2006/relationships" id="257" r:id="Rdf86a55b91064dc0"/>
    <p:sldId xmlns:r="http://schemas.openxmlformats.org/officeDocument/2006/relationships" id="258" r:id="R7d9b4da2b9814dad"/>
    <p:sldId xmlns:r="http://schemas.openxmlformats.org/officeDocument/2006/relationships" id="259" r:id="Rd37c00a258c94b1c"/>
    <p:sldId xmlns:r="http://schemas.openxmlformats.org/officeDocument/2006/relationships" id="260" r:id="R961fb78003594623"/>
    <p:sldId xmlns:r="http://schemas.openxmlformats.org/officeDocument/2006/relationships" id="261" r:id="R78c92cc073a04d67"/>
    <p:sldId xmlns:r="http://schemas.openxmlformats.org/officeDocument/2006/relationships" id="262" r:id="Rc026befed5f4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cfcb25fa6470b" /><Relationship Type="http://schemas.openxmlformats.org/officeDocument/2006/relationships/slide" Target="/ppt/slides/slide1.xml" Id="R475226c0ad9d4a08" /><Relationship Type="http://schemas.openxmlformats.org/officeDocument/2006/relationships/slide" Target="/ppt/slides/slide2.xml" Id="Rdf86a55b91064dc0" /><Relationship Type="http://schemas.openxmlformats.org/officeDocument/2006/relationships/slide" Target="/ppt/slides/slide3.xml" Id="R7d9b4da2b9814dad" /><Relationship Type="http://schemas.openxmlformats.org/officeDocument/2006/relationships/slide" Target="/ppt/slides/slide4.xml" Id="Rd37c00a258c94b1c" /><Relationship Type="http://schemas.openxmlformats.org/officeDocument/2006/relationships/slide" Target="/ppt/slides/slide5.xml" Id="R961fb78003594623" /><Relationship Type="http://schemas.openxmlformats.org/officeDocument/2006/relationships/slide" Target="/ppt/slides/slide6.xml" Id="R78c92cc073a04d67" /><Relationship Type="http://schemas.openxmlformats.org/officeDocument/2006/relationships/slide" Target="/ppt/slides/slide7.xml" Id="Rc026befed5f4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efd566bad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98dc56c544b1" /><Relationship Type="http://schemas.openxmlformats.org/officeDocument/2006/relationships/theme" Target="/ppt/slideMasters/theme/theme1.xml" Id="Rcf4404f2539c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298dc56c5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786afabc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3f2688575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fbb2aa61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d3648c88a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3604835d9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df6b6aa19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6b73fd630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P.R.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87 394 494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94 581 771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JØRGEN KJELSTAD RUUD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PER-HENRIK RUUD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926 989 847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