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2d4fd999c642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4f3f48c8fd444e"/>
  </p:sldMasterIdLst>
  <p:sldIdLst>
    <p:sldId xmlns:r="http://schemas.openxmlformats.org/officeDocument/2006/relationships" id="256" r:id="R807d198c65814aa9"/>
    <p:sldId xmlns:r="http://schemas.openxmlformats.org/officeDocument/2006/relationships" id="257" r:id="R1781449d69a14f81"/>
    <p:sldId xmlns:r="http://schemas.openxmlformats.org/officeDocument/2006/relationships" id="258" r:id="R355127e3273540e5"/>
    <p:sldId xmlns:r="http://schemas.openxmlformats.org/officeDocument/2006/relationships" id="259" r:id="Rdabf6f14d36a41bc"/>
    <p:sldId xmlns:r="http://schemas.openxmlformats.org/officeDocument/2006/relationships" id="260" r:id="R8b25038753284ff4"/>
    <p:sldId xmlns:r="http://schemas.openxmlformats.org/officeDocument/2006/relationships" id="261" r:id="Rd226ff2e50d742f8"/>
    <p:sldId xmlns:r="http://schemas.openxmlformats.org/officeDocument/2006/relationships" id="262" r:id="R91f952f15eef41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4f3f48c8fd444e" /><Relationship Type="http://schemas.openxmlformats.org/officeDocument/2006/relationships/slide" Target="/ppt/slides/slide1.xml" Id="R807d198c65814aa9" /><Relationship Type="http://schemas.openxmlformats.org/officeDocument/2006/relationships/slide" Target="/ppt/slides/slide2.xml" Id="R1781449d69a14f81" /><Relationship Type="http://schemas.openxmlformats.org/officeDocument/2006/relationships/slide" Target="/ppt/slides/slide3.xml" Id="R355127e3273540e5" /><Relationship Type="http://schemas.openxmlformats.org/officeDocument/2006/relationships/slide" Target="/ppt/slides/slide4.xml" Id="Rdabf6f14d36a41bc" /><Relationship Type="http://schemas.openxmlformats.org/officeDocument/2006/relationships/slide" Target="/ppt/slides/slide5.xml" Id="R8b25038753284ff4" /><Relationship Type="http://schemas.openxmlformats.org/officeDocument/2006/relationships/slide" Target="/ppt/slides/slide6.xml" Id="Rd226ff2e50d742f8" /><Relationship Type="http://schemas.openxmlformats.org/officeDocument/2006/relationships/slide" Target="/ppt/slides/slide7.xml" Id="R91f952f15eef41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012fbb3b0642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632c9a08854b1f" /><Relationship Type="http://schemas.openxmlformats.org/officeDocument/2006/relationships/theme" Target="/ppt/slideMasters/theme/theme1.xml" Id="Rdee6388f24b24c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632c9a08854b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396f3458949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d261547f14b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bba2d27d241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24d8e0e5c2479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95f90ecc94bb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661bc5ed9f4f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23a8041ee475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FINO INVEST AS ble etablert [år] og holder til i Loddefjord.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2 076 284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2 378 677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3 802 628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GRENDSTADBAKK OLE-ANDREAS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Ole-Andreas Grendstadbakk, Brøstanesveien 79B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5178 Loddefjord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927 010 666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FINO INVEST AS</a:t>
            </a:r>
          </a:p>
        </p:txBody>
      </p:sp>
    </p:spTree>
  </p:cSld>
  <p:clrMapOvr>
    <a:masterClrMapping xmlns:a="http://schemas.openxmlformats.org/drawingml/2006/main"/>
  </p:clrMapOvr>
</p:sld>
</file>