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d5665d93c340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3ce8c020d04c79"/>
  </p:sldMasterIdLst>
  <p:sldIdLst>
    <p:sldId xmlns:r="http://schemas.openxmlformats.org/officeDocument/2006/relationships" id="256" r:id="R663ea5adfc69458d"/>
    <p:sldId xmlns:r="http://schemas.openxmlformats.org/officeDocument/2006/relationships" id="257" r:id="R4f59672c45794a8a"/>
    <p:sldId xmlns:r="http://schemas.openxmlformats.org/officeDocument/2006/relationships" id="258" r:id="R951de9cc6d3d475f"/>
    <p:sldId xmlns:r="http://schemas.openxmlformats.org/officeDocument/2006/relationships" id="259" r:id="R4890b28fb2a94cb9"/>
    <p:sldId xmlns:r="http://schemas.openxmlformats.org/officeDocument/2006/relationships" id="260" r:id="Rbe9e205b5e154534"/>
    <p:sldId xmlns:r="http://schemas.openxmlformats.org/officeDocument/2006/relationships" id="261" r:id="R5bf0d7dc771a4fe6"/>
    <p:sldId xmlns:r="http://schemas.openxmlformats.org/officeDocument/2006/relationships" id="262" r:id="Rda8ea801c51243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3ce8c020d04c79" /><Relationship Type="http://schemas.openxmlformats.org/officeDocument/2006/relationships/slide" Target="/ppt/slides/slide1.xml" Id="R663ea5adfc69458d" /><Relationship Type="http://schemas.openxmlformats.org/officeDocument/2006/relationships/slide" Target="/ppt/slides/slide2.xml" Id="R4f59672c45794a8a" /><Relationship Type="http://schemas.openxmlformats.org/officeDocument/2006/relationships/slide" Target="/ppt/slides/slide3.xml" Id="R951de9cc6d3d475f" /><Relationship Type="http://schemas.openxmlformats.org/officeDocument/2006/relationships/slide" Target="/ppt/slides/slide4.xml" Id="R4890b28fb2a94cb9" /><Relationship Type="http://schemas.openxmlformats.org/officeDocument/2006/relationships/slide" Target="/ppt/slides/slide5.xml" Id="Rbe9e205b5e154534" /><Relationship Type="http://schemas.openxmlformats.org/officeDocument/2006/relationships/slide" Target="/ppt/slides/slide6.xml" Id="R5bf0d7dc771a4fe6" /><Relationship Type="http://schemas.openxmlformats.org/officeDocument/2006/relationships/slide" Target="/ppt/slides/slide7.xml" Id="Rda8ea801c51243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86ba7217ed41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7249754407437b" /><Relationship Type="http://schemas.openxmlformats.org/officeDocument/2006/relationships/theme" Target="/ppt/slideMasters/theme/theme1.xml" Id="Ra7a02a996dba46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724975440743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48d53b331a45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707530e68e44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2344099db647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bdee46ebc644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e407f0325a40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7a08ce192c48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9d9343275a43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BAMBOLA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BAMBOLA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BAMBOLA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BAMBOLA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BAMBOLA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BAMBOLA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−21 824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1 672 375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5 963 981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6 041 286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BAMBOLA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MIKKEL GOVENIUS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BAMBOLA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Mikkel Govenius, Hellerudsvingen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927 020 033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BAMBOLA AS</a:t>
            </a:r>
          </a:p>
        </p:txBody>
      </p:sp>
    </p:spTree>
  </p:cSld>
  <p:clrMapOvr>
    <a:masterClrMapping xmlns:a="http://schemas.openxmlformats.org/drawingml/2006/main"/>
  </p:clrMapOvr>
</p:sld>
</file>