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2d7d183c0b44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13b0ed8492447b"/>
  </p:sldMasterIdLst>
  <p:sldIdLst>
    <p:sldId xmlns:r="http://schemas.openxmlformats.org/officeDocument/2006/relationships" id="256" r:id="R660677da0fd34fbb"/>
    <p:sldId xmlns:r="http://schemas.openxmlformats.org/officeDocument/2006/relationships" id="257" r:id="Re47440aa98174cb0"/>
    <p:sldId xmlns:r="http://schemas.openxmlformats.org/officeDocument/2006/relationships" id="258" r:id="R4018c273b5e64df6"/>
    <p:sldId xmlns:r="http://schemas.openxmlformats.org/officeDocument/2006/relationships" id="259" r:id="R5da0ab2b1afc4623"/>
    <p:sldId xmlns:r="http://schemas.openxmlformats.org/officeDocument/2006/relationships" id="260" r:id="R7533fc12a24640d5"/>
    <p:sldId xmlns:r="http://schemas.openxmlformats.org/officeDocument/2006/relationships" id="261" r:id="R6bd39fa3915944f0"/>
    <p:sldId xmlns:r="http://schemas.openxmlformats.org/officeDocument/2006/relationships" id="262" r:id="Re6e86fdae2004d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13b0ed8492447b" /><Relationship Type="http://schemas.openxmlformats.org/officeDocument/2006/relationships/slide" Target="/ppt/slides/slide1.xml" Id="R660677da0fd34fbb" /><Relationship Type="http://schemas.openxmlformats.org/officeDocument/2006/relationships/slide" Target="/ppt/slides/slide2.xml" Id="Re47440aa98174cb0" /><Relationship Type="http://schemas.openxmlformats.org/officeDocument/2006/relationships/slide" Target="/ppt/slides/slide3.xml" Id="R4018c273b5e64df6" /><Relationship Type="http://schemas.openxmlformats.org/officeDocument/2006/relationships/slide" Target="/ppt/slides/slide4.xml" Id="R5da0ab2b1afc4623" /><Relationship Type="http://schemas.openxmlformats.org/officeDocument/2006/relationships/slide" Target="/ppt/slides/slide5.xml" Id="R7533fc12a24640d5" /><Relationship Type="http://schemas.openxmlformats.org/officeDocument/2006/relationships/slide" Target="/ppt/slides/slide6.xml" Id="R6bd39fa3915944f0" /><Relationship Type="http://schemas.openxmlformats.org/officeDocument/2006/relationships/slide" Target="/ppt/slides/slide7.xml" Id="Re6e86fdae2004d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3ce9d9ef464b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1bba74db74d4c" /><Relationship Type="http://schemas.openxmlformats.org/officeDocument/2006/relationships/theme" Target="/ppt/slideMasters/theme/theme1.xml" Id="Rba099febb2b143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a1bba74db74d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0feee1adc4e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713588eda42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c6ea01a4140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a80960c5141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11f73e12047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cc6c9d7d04c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8a67ce32844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SKIAB NORGESFASTIGHETER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SKIAB NORGESFASTIGHETER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−464 328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−45 303 786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338 134 073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1 195 884 987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SKIAB INVEST AB (556848-5220)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Newsec PAM AS, Beddingen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927 033 402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