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a936ac7a9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594c38f14d443d"/>
  </p:sldMasterIdLst>
  <p:sldIdLst>
    <p:sldId xmlns:r="http://schemas.openxmlformats.org/officeDocument/2006/relationships" id="256" r:id="Rbac07a67985a467c"/>
    <p:sldId xmlns:r="http://schemas.openxmlformats.org/officeDocument/2006/relationships" id="257" r:id="Reb3ab21f5c31459c"/>
    <p:sldId xmlns:r="http://schemas.openxmlformats.org/officeDocument/2006/relationships" id="258" r:id="Rf95e5154e2d54ba4"/>
    <p:sldId xmlns:r="http://schemas.openxmlformats.org/officeDocument/2006/relationships" id="259" r:id="Raa70b51a8bf64152"/>
    <p:sldId xmlns:r="http://schemas.openxmlformats.org/officeDocument/2006/relationships" id="260" r:id="Rd1e5643c40104489"/>
    <p:sldId xmlns:r="http://schemas.openxmlformats.org/officeDocument/2006/relationships" id="261" r:id="R4ed1df4fc1ed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94c38f14d443d" /><Relationship Type="http://schemas.openxmlformats.org/officeDocument/2006/relationships/slide" Target="/ppt/slides/slide1.xml" Id="Rbac07a67985a467c" /><Relationship Type="http://schemas.openxmlformats.org/officeDocument/2006/relationships/slide" Target="/ppt/slides/slide2.xml" Id="Reb3ab21f5c31459c" /><Relationship Type="http://schemas.openxmlformats.org/officeDocument/2006/relationships/slide" Target="/ppt/slides/slide3.xml" Id="Rf95e5154e2d54ba4" /><Relationship Type="http://schemas.openxmlformats.org/officeDocument/2006/relationships/slide" Target="/ppt/slides/slide4.xml" Id="Raa70b51a8bf64152" /><Relationship Type="http://schemas.openxmlformats.org/officeDocument/2006/relationships/slide" Target="/ppt/slides/slide5.xml" Id="Rd1e5643c40104489" /><Relationship Type="http://schemas.openxmlformats.org/officeDocument/2006/relationships/slide" Target="/ppt/slides/slide6.xml" Id="R4ed1df4fc1ed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a73d44479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6e387ac3c4e6b" /><Relationship Type="http://schemas.openxmlformats.org/officeDocument/2006/relationships/theme" Target="/ppt/slideMasters/theme/theme1.xml" Id="R15eab4a56c0e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6e387ac3c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b01bbd55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5d09d8a849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f73c5aef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4284f0b85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0373b34d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6d3c3853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Røssmovegen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