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ec635564f2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ea6c1964754eb7"/>
  </p:sldMasterIdLst>
  <p:sldIdLst>
    <p:sldId xmlns:r="http://schemas.openxmlformats.org/officeDocument/2006/relationships" id="256" r:id="Rc4162ad9b79c42a2"/>
    <p:sldId xmlns:r="http://schemas.openxmlformats.org/officeDocument/2006/relationships" id="257" r:id="Re785b31bfdb14d2a"/>
    <p:sldId xmlns:r="http://schemas.openxmlformats.org/officeDocument/2006/relationships" id="258" r:id="R7bd0d4dfa27b4de3"/>
    <p:sldId xmlns:r="http://schemas.openxmlformats.org/officeDocument/2006/relationships" id="259" r:id="Rd64e520b5db04a87"/>
    <p:sldId xmlns:r="http://schemas.openxmlformats.org/officeDocument/2006/relationships" id="260" r:id="R511eb364d72b4532"/>
    <p:sldId xmlns:r="http://schemas.openxmlformats.org/officeDocument/2006/relationships" id="261" r:id="R4eedddb4f54148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ea6c1964754eb7" /><Relationship Type="http://schemas.openxmlformats.org/officeDocument/2006/relationships/slide" Target="/ppt/slides/slide1.xml" Id="Rc4162ad9b79c42a2" /><Relationship Type="http://schemas.openxmlformats.org/officeDocument/2006/relationships/slide" Target="/ppt/slides/slide2.xml" Id="Re785b31bfdb14d2a" /><Relationship Type="http://schemas.openxmlformats.org/officeDocument/2006/relationships/slide" Target="/ppt/slides/slide3.xml" Id="R7bd0d4dfa27b4de3" /><Relationship Type="http://schemas.openxmlformats.org/officeDocument/2006/relationships/slide" Target="/ppt/slides/slide4.xml" Id="Rd64e520b5db04a87" /><Relationship Type="http://schemas.openxmlformats.org/officeDocument/2006/relationships/slide" Target="/ppt/slides/slide5.xml" Id="R511eb364d72b4532" /><Relationship Type="http://schemas.openxmlformats.org/officeDocument/2006/relationships/slide" Target="/ppt/slides/slide6.xml" Id="R4eedddb4f54148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fe9dcd2f8145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641ffeed84d96" /><Relationship Type="http://schemas.openxmlformats.org/officeDocument/2006/relationships/theme" Target="/ppt/slideMasters/theme/theme1.xml" Id="Rf2f82efcd35d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7641ffeed84d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54265bd64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0fb4d646745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9bf23594f40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2a64660af47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5dcccf5724b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6f8943d9141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NORDVEST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NORDVEST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43 398 126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15 872 294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15 872 294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503 200 907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522 788 119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Fosnagata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post@sparebankstiftelsen-nordvest.no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www.sparebankstiftelsen-nordvest.no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927 041 731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