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f1dc24349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291b0614f4b52"/>
  </p:sldMasterIdLst>
  <p:sldIdLst>
    <p:sldId xmlns:r="http://schemas.openxmlformats.org/officeDocument/2006/relationships" id="256" r:id="Rfe8b8bc742464aca"/>
    <p:sldId xmlns:r="http://schemas.openxmlformats.org/officeDocument/2006/relationships" id="257" r:id="R04dd27bba3dd46b8"/>
    <p:sldId xmlns:r="http://schemas.openxmlformats.org/officeDocument/2006/relationships" id="258" r:id="R318e07230a6c4576"/>
    <p:sldId xmlns:r="http://schemas.openxmlformats.org/officeDocument/2006/relationships" id="259" r:id="R165efa560d0f4287"/>
    <p:sldId xmlns:r="http://schemas.openxmlformats.org/officeDocument/2006/relationships" id="260" r:id="R7bfeedfe8c0d4518"/>
    <p:sldId xmlns:r="http://schemas.openxmlformats.org/officeDocument/2006/relationships" id="261" r:id="R92ea685d63264f85"/>
    <p:sldId xmlns:r="http://schemas.openxmlformats.org/officeDocument/2006/relationships" id="262" r:id="Rd0bcc4e744f5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291b0614f4b52" /><Relationship Type="http://schemas.openxmlformats.org/officeDocument/2006/relationships/slide" Target="/ppt/slides/slide1.xml" Id="Rfe8b8bc742464aca" /><Relationship Type="http://schemas.openxmlformats.org/officeDocument/2006/relationships/slide" Target="/ppt/slides/slide2.xml" Id="R04dd27bba3dd46b8" /><Relationship Type="http://schemas.openxmlformats.org/officeDocument/2006/relationships/slide" Target="/ppt/slides/slide3.xml" Id="R318e07230a6c4576" /><Relationship Type="http://schemas.openxmlformats.org/officeDocument/2006/relationships/slide" Target="/ppt/slides/slide4.xml" Id="R165efa560d0f4287" /><Relationship Type="http://schemas.openxmlformats.org/officeDocument/2006/relationships/slide" Target="/ppt/slides/slide5.xml" Id="R7bfeedfe8c0d4518" /><Relationship Type="http://schemas.openxmlformats.org/officeDocument/2006/relationships/slide" Target="/ppt/slides/slide6.xml" Id="R92ea685d63264f85" /><Relationship Type="http://schemas.openxmlformats.org/officeDocument/2006/relationships/slide" Target="/ppt/slides/slide7.xml" Id="Rd0bcc4e744f5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bdb9c6d53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ce47f26b4aeb" /><Relationship Type="http://schemas.openxmlformats.org/officeDocument/2006/relationships/theme" Target="/ppt/slideMasters/theme/theme1.xml" Id="R7531a3420511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ace47f26b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555541a6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769ec32d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3cbd9477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9a8881ad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6e182dd4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df353218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acf5c1d4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STERN MADSEN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