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a37d39124f4d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06510c1d3c4928"/>
  </p:sldMasterIdLst>
  <p:sldIdLst>
    <p:sldId xmlns:r="http://schemas.openxmlformats.org/officeDocument/2006/relationships" id="256" r:id="R922c96d80c964928"/>
    <p:sldId xmlns:r="http://schemas.openxmlformats.org/officeDocument/2006/relationships" id="257" r:id="R0ed1703fa6c743c3"/>
    <p:sldId xmlns:r="http://schemas.openxmlformats.org/officeDocument/2006/relationships" id="258" r:id="R498fc6ee79a64c49"/>
    <p:sldId xmlns:r="http://schemas.openxmlformats.org/officeDocument/2006/relationships" id="259" r:id="R269f1070db7d4384"/>
    <p:sldId xmlns:r="http://schemas.openxmlformats.org/officeDocument/2006/relationships" id="260" r:id="Rda6f04b4da9d461a"/>
    <p:sldId xmlns:r="http://schemas.openxmlformats.org/officeDocument/2006/relationships" id="261" r:id="R29b0d1231ad04b39"/>
    <p:sldId xmlns:r="http://schemas.openxmlformats.org/officeDocument/2006/relationships" id="262" r:id="Rbec7dfd6e50748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06510c1d3c4928" /><Relationship Type="http://schemas.openxmlformats.org/officeDocument/2006/relationships/slide" Target="/ppt/slides/slide1.xml" Id="R922c96d80c964928" /><Relationship Type="http://schemas.openxmlformats.org/officeDocument/2006/relationships/slide" Target="/ppt/slides/slide2.xml" Id="R0ed1703fa6c743c3" /><Relationship Type="http://schemas.openxmlformats.org/officeDocument/2006/relationships/slide" Target="/ppt/slides/slide3.xml" Id="R498fc6ee79a64c49" /><Relationship Type="http://schemas.openxmlformats.org/officeDocument/2006/relationships/slide" Target="/ppt/slides/slide4.xml" Id="R269f1070db7d4384" /><Relationship Type="http://schemas.openxmlformats.org/officeDocument/2006/relationships/slide" Target="/ppt/slides/slide5.xml" Id="Rda6f04b4da9d461a" /><Relationship Type="http://schemas.openxmlformats.org/officeDocument/2006/relationships/slide" Target="/ppt/slides/slide6.xml" Id="R29b0d1231ad04b39" /><Relationship Type="http://schemas.openxmlformats.org/officeDocument/2006/relationships/slide" Target="/ppt/slides/slide7.xml" Id="Rbec7dfd6e50748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b7ad1b192742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25abddac04f07" /><Relationship Type="http://schemas.openxmlformats.org/officeDocument/2006/relationships/theme" Target="/ppt/slideMasters/theme/theme1.xml" Id="R80d404dae59d4e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425abddac04f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9d1fc030a40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af1ce146244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5a74e7ed747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8b563e9de4e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b4988ed0944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aca3fd9924d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45ce5bd1642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BABYBELLY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BABYBELLY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BABYBELLY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BABYBELLY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BABYBELLY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BABYBELLY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592 244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549 902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490 360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3 020 790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3 587 061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BABYBELLY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OLAV BORCHGREVINK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BABYBELLY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Øverlands vei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927 052 938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BABYBELLY AS</a:t>
            </a:r>
          </a:p>
        </p:txBody>
      </p:sp>
    </p:spTree>
  </p:cSld>
  <p:clrMapOvr>
    <a:masterClrMapping xmlns:a="http://schemas.openxmlformats.org/drawingml/2006/main"/>
  </p:clrMapOvr>
</p:sld>
</file>