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8f1f9a6a7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3fb74f1aa4c78"/>
  </p:sldMasterIdLst>
  <p:sldIdLst>
    <p:sldId xmlns:r="http://schemas.openxmlformats.org/officeDocument/2006/relationships" id="256" r:id="Rc4ae278720574de3"/>
    <p:sldId xmlns:r="http://schemas.openxmlformats.org/officeDocument/2006/relationships" id="257" r:id="Rbb3e5a5012ad428c"/>
    <p:sldId xmlns:r="http://schemas.openxmlformats.org/officeDocument/2006/relationships" id="258" r:id="R9669751352d546af"/>
    <p:sldId xmlns:r="http://schemas.openxmlformats.org/officeDocument/2006/relationships" id="259" r:id="Rfeb3fd1a39a64dd4"/>
    <p:sldId xmlns:r="http://schemas.openxmlformats.org/officeDocument/2006/relationships" id="260" r:id="R3b9d9fb6e212413b"/>
    <p:sldId xmlns:r="http://schemas.openxmlformats.org/officeDocument/2006/relationships" id="261" r:id="R1b0dabffe4414638"/>
    <p:sldId xmlns:r="http://schemas.openxmlformats.org/officeDocument/2006/relationships" id="262" r:id="Rf30cfb4f9510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3fb74f1aa4c78" /><Relationship Type="http://schemas.openxmlformats.org/officeDocument/2006/relationships/slide" Target="/ppt/slides/slide1.xml" Id="Rc4ae278720574de3" /><Relationship Type="http://schemas.openxmlformats.org/officeDocument/2006/relationships/slide" Target="/ppt/slides/slide2.xml" Id="Rbb3e5a5012ad428c" /><Relationship Type="http://schemas.openxmlformats.org/officeDocument/2006/relationships/slide" Target="/ppt/slides/slide3.xml" Id="R9669751352d546af" /><Relationship Type="http://schemas.openxmlformats.org/officeDocument/2006/relationships/slide" Target="/ppt/slides/slide4.xml" Id="Rfeb3fd1a39a64dd4" /><Relationship Type="http://schemas.openxmlformats.org/officeDocument/2006/relationships/slide" Target="/ppt/slides/slide5.xml" Id="R3b9d9fb6e212413b" /><Relationship Type="http://schemas.openxmlformats.org/officeDocument/2006/relationships/slide" Target="/ppt/slides/slide6.xml" Id="R1b0dabffe4414638" /><Relationship Type="http://schemas.openxmlformats.org/officeDocument/2006/relationships/slide" Target="/ppt/slides/slide7.xml" Id="Rf30cfb4f9510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227eddde5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77f03f1d4bb6" /><Relationship Type="http://schemas.openxmlformats.org/officeDocument/2006/relationships/theme" Target="/ppt/slideMasters/theme/theme1.xml" Id="R7c9cc76a09c0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f77f03f1d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c3c8a46ea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bc9a9679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e1d834d4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c744a9d6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f073685c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cf3885407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6233d8509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12 777 983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CECILIE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DANIELSBERG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Danielsberg, Peter Sinneruds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