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c9b1d192d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9acb8393f4c93"/>
  </p:sldMasterIdLst>
  <p:sldIdLst>
    <p:sldId xmlns:r="http://schemas.openxmlformats.org/officeDocument/2006/relationships" id="256" r:id="Rb28fe614f9514069"/>
    <p:sldId xmlns:r="http://schemas.openxmlformats.org/officeDocument/2006/relationships" id="257" r:id="R875ed5f257b44e55"/>
    <p:sldId xmlns:r="http://schemas.openxmlformats.org/officeDocument/2006/relationships" id="258" r:id="R08e67fc88e134bdf"/>
    <p:sldId xmlns:r="http://schemas.openxmlformats.org/officeDocument/2006/relationships" id="259" r:id="R687bd1439db34df5"/>
    <p:sldId xmlns:r="http://schemas.openxmlformats.org/officeDocument/2006/relationships" id="260" r:id="R8290516ebe624360"/>
    <p:sldId xmlns:r="http://schemas.openxmlformats.org/officeDocument/2006/relationships" id="261" r:id="Rdf15e428a9b34213"/>
    <p:sldId xmlns:r="http://schemas.openxmlformats.org/officeDocument/2006/relationships" id="262" r:id="R0efb5b81dedd4d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9acb8393f4c93" /><Relationship Type="http://schemas.openxmlformats.org/officeDocument/2006/relationships/slide" Target="/ppt/slides/slide1.xml" Id="Rb28fe614f9514069" /><Relationship Type="http://schemas.openxmlformats.org/officeDocument/2006/relationships/slide" Target="/ppt/slides/slide2.xml" Id="R875ed5f257b44e55" /><Relationship Type="http://schemas.openxmlformats.org/officeDocument/2006/relationships/slide" Target="/ppt/slides/slide3.xml" Id="R08e67fc88e134bdf" /><Relationship Type="http://schemas.openxmlformats.org/officeDocument/2006/relationships/slide" Target="/ppt/slides/slide4.xml" Id="R687bd1439db34df5" /><Relationship Type="http://schemas.openxmlformats.org/officeDocument/2006/relationships/slide" Target="/ppt/slides/slide5.xml" Id="R8290516ebe624360" /><Relationship Type="http://schemas.openxmlformats.org/officeDocument/2006/relationships/slide" Target="/ppt/slides/slide6.xml" Id="Rdf15e428a9b34213" /><Relationship Type="http://schemas.openxmlformats.org/officeDocument/2006/relationships/slide" Target="/ppt/slides/slide7.xml" Id="R0efb5b81dedd4d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424691150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14483c4fa4832" /><Relationship Type="http://schemas.openxmlformats.org/officeDocument/2006/relationships/theme" Target="/ppt/slideMasters/theme/theme1.xml" Id="Rc5adb10a9226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14483c4fa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a9ad5a76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cb5ea08d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9f2e7ac4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875fd9da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76777bb7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7bb6af7d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84df2a22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6 929 917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7 382 857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 SYVER MELSNES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927 063 476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