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a22b55b32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efbf54a8541c9"/>
  </p:sldMasterIdLst>
  <p:sldIdLst>
    <p:sldId xmlns:r="http://schemas.openxmlformats.org/officeDocument/2006/relationships" id="256" r:id="R8a9b5292e5b14fa5"/>
    <p:sldId xmlns:r="http://schemas.openxmlformats.org/officeDocument/2006/relationships" id="257" r:id="R93d9a3f86bcf4b7c"/>
    <p:sldId xmlns:r="http://schemas.openxmlformats.org/officeDocument/2006/relationships" id="258" r:id="R482ee21f8a174e51"/>
    <p:sldId xmlns:r="http://schemas.openxmlformats.org/officeDocument/2006/relationships" id="259" r:id="Rb7db2efbf68e45dc"/>
    <p:sldId xmlns:r="http://schemas.openxmlformats.org/officeDocument/2006/relationships" id="260" r:id="R24e67d95060c4ab9"/>
    <p:sldId xmlns:r="http://schemas.openxmlformats.org/officeDocument/2006/relationships" id="261" r:id="Rb182070aced0467f"/>
    <p:sldId xmlns:r="http://schemas.openxmlformats.org/officeDocument/2006/relationships" id="262" r:id="Redee99b98905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efbf54a8541c9" /><Relationship Type="http://schemas.openxmlformats.org/officeDocument/2006/relationships/slide" Target="/ppt/slides/slide1.xml" Id="R8a9b5292e5b14fa5" /><Relationship Type="http://schemas.openxmlformats.org/officeDocument/2006/relationships/slide" Target="/ppt/slides/slide2.xml" Id="R93d9a3f86bcf4b7c" /><Relationship Type="http://schemas.openxmlformats.org/officeDocument/2006/relationships/slide" Target="/ppt/slides/slide3.xml" Id="R482ee21f8a174e51" /><Relationship Type="http://schemas.openxmlformats.org/officeDocument/2006/relationships/slide" Target="/ppt/slides/slide4.xml" Id="Rb7db2efbf68e45dc" /><Relationship Type="http://schemas.openxmlformats.org/officeDocument/2006/relationships/slide" Target="/ppt/slides/slide5.xml" Id="R24e67d95060c4ab9" /><Relationship Type="http://schemas.openxmlformats.org/officeDocument/2006/relationships/slide" Target="/ppt/slides/slide6.xml" Id="Rb182070aced0467f" /><Relationship Type="http://schemas.openxmlformats.org/officeDocument/2006/relationships/slide" Target="/ppt/slides/slide7.xml" Id="Redee99b98905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fafdb35e94c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c03e3a425429a" /><Relationship Type="http://schemas.openxmlformats.org/officeDocument/2006/relationships/theme" Target="/ppt/slideMasters/theme/theme1.xml" Id="Rcee28d0835f7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c03e3a425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cd2dd94b5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713a5233f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cf6e451e4f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acbec7654a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c421e7021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37005978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22f9b323e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ARNTZEN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REVISJON AS ble etablert [år] og holder til i Nordfold.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GRY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Gry Arntzen, Kalvdalen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8286 Nordfold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gryarntzen@gmail.com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ARNTZEN REVISJON AS</a:t>
            </a:r>
          </a:p>
        </p:txBody>
      </p:sp>
    </p:spTree>
  </p:cSld>
  <p:clrMapOvr>
    <a:masterClrMapping xmlns:a="http://schemas.openxmlformats.org/drawingml/2006/main"/>
  </p:clrMapOvr>
</p:sld>
</file>