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6e7b378c7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8a82a4bf5455a"/>
  </p:sldMasterIdLst>
  <p:sldIdLst>
    <p:sldId xmlns:r="http://schemas.openxmlformats.org/officeDocument/2006/relationships" id="256" r:id="R690fde5cd99e4072"/>
    <p:sldId xmlns:r="http://schemas.openxmlformats.org/officeDocument/2006/relationships" id="257" r:id="R2e2739db573041e6"/>
    <p:sldId xmlns:r="http://schemas.openxmlformats.org/officeDocument/2006/relationships" id="258" r:id="Re8deec3c1efd4c02"/>
    <p:sldId xmlns:r="http://schemas.openxmlformats.org/officeDocument/2006/relationships" id="259" r:id="R0dbbad4c42fb4901"/>
    <p:sldId xmlns:r="http://schemas.openxmlformats.org/officeDocument/2006/relationships" id="260" r:id="R2bb2052a92e347b0"/>
    <p:sldId xmlns:r="http://schemas.openxmlformats.org/officeDocument/2006/relationships" id="261" r:id="R353d119e84eb4b5b"/>
    <p:sldId xmlns:r="http://schemas.openxmlformats.org/officeDocument/2006/relationships" id="262" r:id="R4d8c87f46177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8a82a4bf5455a" /><Relationship Type="http://schemas.openxmlformats.org/officeDocument/2006/relationships/slide" Target="/ppt/slides/slide1.xml" Id="R690fde5cd99e4072" /><Relationship Type="http://schemas.openxmlformats.org/officeDocument/2006/relationships/slide" Target="/ppt/slides/slide2.xml" Id="R2e2739db573041e6" /><Relationship Type="http://schemas.openxmlformats.org/officeDocument/2006/relationships/slide" Target="/ppt/slides/slide3.xml" Id="Re8deec3c1efd4c02" /><Relationship Type="http://schemas.openxmlformats.org/officeDocument/2006/relationships/slide" Target="/ppt/slides/slide4.xml" Id="R0dbbad4c42fb4901" /><Relationship Type="http://schemas.openxmlformats.org/officeDocument/2006/relationships/slide" Target="/ppt/slides/slide5.xml" Id="R2bb2052a92e347b0" /><Relationship Type="http://schemas.openxmlformats.org/officeDocument/2006/relationships/slide" Target="/ppt/slides/slide6.xml" Id="R353d119e84eb4b5b" /><Relationship Type="http://schemas.openxmlformats.org/officeDocument/2006/relationships/slide" Target="/ppt/slides/slide7.xml" Id="R4d8c87f46177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9e346f348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cd3ac9b95485f" /><Relationship Type="http://schemas.openxmlformats.org/officeDocument/2006/relationships/theme" Target="/ppt/slideMasters/theme/theme1.xml" Id="Re84b6a1c22a3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cd3ac9b95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b6f2d608d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86468ca49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74419a37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d5aa687aa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79fd100d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978478fb8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d76cf954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