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a89cd9470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53ff726204605"/>
  </p:sldMasterIdLst>
  <p:sldIdLst>
    <p:sldId xmlns:r="http://schemas.openxmlformats.org/officeDocument/2006/relationships" id="256" r:id="Rbc4c6f5f3c0a4b26"/>
    <p:sldId xmlns:r="http://schemas.openxmlformats.org/officeDocument/2006/relationships" id="257" r:id="R01341a38beda4b5a"/>
    <p:sldId xmlns:r="http://schemas.openxmlformats.org/officeDocument/2006/relationships" id="258" r:id="R243bf96019524e9d"/>
    <p:sldId xmlns:r="http://schemas.openxmlformats.org/officeDocument/2006/relationships" id="259" r:id="R705534b0d947443d"/>
    <p:sldId xmlns:r="http://schemas.openxmlformats.org/officeDocument/2006/relationships" id="260" r:id="Rf40c6d21fdd748bf"/>
    <p:sldId xmlns:r="http://schemas.openxmlformats.org/officeDocument/2006/relationships" id="261" r:id="R9842ffbde1654c5b"/>
    <p:sldId xmlns:r="http://schemas.openxmlformats.org/officeDocument/2006/relationships" id="262" r:id="R6da22d4c21e6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53ff726204605" /><Relationship Type="http://schemas.openxmlformats.org/officeDocument/2006/relationships/slide" Target="/ppt/slides/slide1.xml" Id="Rbc4c6f5f3c0a4b26" /><Relationship Type="http://schemas.openxmlformats.org/officeDocument/2006/relationships/slide" Target="/ppt/slides/slide2.xml" Id="R01341a38beda4b5a" /><Relationship Type="http://schemas.openxmlformats.org/officeDocument/2006/relationships/slide" Target="/ppt/slides/slide3.xml" Id="R243bf96019524e9d" /><Relationship Type="http://schemas.openxmlformats.org/officeDocument/2006/relationships/slide" Target="/ppt/slides/slide4.xml" Id="R705534b0d947443d" /><Relationship Type="http://schemas.openxmlformats.org/officeDocument/2006/relationships/slide" Target="/ppt/slides/slide5.xml" Id="Rf40c6d21fdd748bf" /><Relationship Type="http://schemas.openxmlformats.org/officeDocument/2006/relationships/slide" Target="/ppt/slides/slide6.xml" Id="R9842ffbde1654c5b" /><Relationship Type="http://schemas.openxmlformats.org/officeDocument/2006/relationships/slide" Target="/ppt/slides/slide7.xml" Id="R6da22d4c21e6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fb2fd6230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9b5675c34047" /><Relationship Type="http://schemas.openxmlformats.org/officeDocument/2006/relationships/theme" Target="/ppt/slideMasters/theme/theme1.xml" Id="R1326eafe4325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d9b5675c3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4194b91a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28689f11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e1ef1513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8f868984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e0c76607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c4bb7d7c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238119f4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RRVB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13 793 554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Wiiks Regnskapskontor AS, Strandveien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