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6e2d24650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c51080369437d"/>
  </p:sldMasterIdLst>
  <p:sldIdLst>
    <p:sldId xmlns:r="http://schemas.openxmlformats.org/officeDocument/2006/relationships" id="256" r:id="R6b481b035bba433e"/>
    <p:sldId xmlns:r="http://schemas.openxmlformats.org/officeDocument/2006/relationships" id="257" r:id="R46c8bedc0f924471"/>
    <p:sldId xmlns:r="http://schemas.openxmlformats.org/officeDocument/2006/relationships" id="258" r:id="Rf51205eb606241ea"/>
    <p:sldId xmlns:r="http://schemas.openxmlformats.org/officeDocument/2006/relationships" id="259" r:id="R0595fa4e4e944b25"/>
    <p:sldId xmlns:r="http://schemas.openxmlformats.org/officeDocument/2006/relationships" id="260" r:id="Rf744191b223f4a84"/>
    <p:sldId xmlns:r="http://schemas.openxmlformats.org/officeDocument/2006/relationships" id="261" r:id="R18250de0f56d4980"/>
    <p:sldId xmlns:r="http://schemas.openxmlformats.org/officeDocument/2006/relationships" id="262" r:id="R8ce68fb42944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c51080369437d" /><Relationship Type="http://schemas.openxmlformats.org/officeDocument/2006/relationships/slide" Target="/ppt/slides/slide1.xml" Id="R6b481b035bba433e" /><Relationship Type="http://schemas.openxmlformats.org/officeDocument/2006/relationships/slide" Target="/ppt/slides/slide2.xml" Id="R46c8bedc0f924471" /><Relationship Type="http://schemas.openxmlformats.org/officeDocument/2006/relationships/slide" Target="/ppt/slides/slide3.xml" Id="Rf51205eb606241ea" /><Relationship Type="http://schemas.openxmlformats.org/officeDocument/2006/relationships/slide" Target="/ppt/slides/slide4.xml" Id="R0595fa4e4e944b25" /><Relationship Type="http://schemas.openxmlformats.org/officeDocument/2006/relationships/slide" Target="/ppt/slides/slide5.xml" Id="Rf744191b223f4a84" /><Relationship Type="http://schemas.openxmlformats.org/officeDocument/2006/relationships/slide" Target="/ppt/slides/slide6.xml" Id="R18250de0f56d4980" /><Relationship Type="http://schemas.openxmlformats.org/officeDocument/2006/relationships/slide" Target="/ppt/slides/slide7.xml" Id="R8ce68fb42944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68285c86d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c7bfe633e4146" /><Relationship Type="http://schemas.openxmlformats.org/officeDocument/2006/relationships/theme" Target="/ppt/slideMasters/theme/theme1.xml" Id="R61728a6d465b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c7bfe633e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4f6d77bd6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08d85d25c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cdda7eba6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c54628684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0b6e51338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5f9ea2a0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5bb8e251b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1171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MARIT IRENE FUGLEM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Overlege Bratts veg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927 089 076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