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991805a5b5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de756d366e4311"/>
  </p:sldMasterIdLst>
  <p:sldIdLst>
    <p:sldId xmlns:r="http://schemas.openxmlformats.org/officeDocument/2006/relationships" id="256" r:id="Re1d59cb725654de7"/>
    <p:sldId xmlns:r="http://schemas.openxmlformats.org/officeDocument/2006/relationships" id="257" r:id="R2a2633acf9204534"/>
    <p:sldId xmlns:r="http://schemas.openxmlformats.org/officeDocument/2006/relationships" id="258" r:id="R65398864ad834e69"/>
    <p:sldId xmlns:r="http://schemas.openxmlformats.org/officeDocument/2006/relationships" id="259" r:id="R890a50a0f6eb405c"/>
    <p:sldId xmlns:r="http://schemas.openxmlformats.org/officeDocument/2006/relationships" id="260" r:id="R1709a78c27d047a6"/>
    <p:sldId xmlns:r="http://schemas.openxmlformats.org/officeDocument/2006/relationships" id="261" r:id="Rbff02bdb0cc34417"/>
    <p:sldId xmlns:r="http://schemas.openxmlformats.org/officeDocument/2006/relationships" id="262" r:id="Rad6b7f85ba214d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e756d366e4311" /><Relationship Type="http://schemas.openxmlformats.org/officeDocument/2006/relationships/slide" Target="/ppt/slides/slide1.xml" Id="Re1d59cb725654de7" /><Relationship Type="http://schemas.openxmlformats.org/officeDocument/2006/relationships/slide" Target="/ppt/slides/slide2.xml" Id="R2a2633acf9204534" /><Relationship Type="http://schemas.openxmlformats.org/officeDocument/2006/relationships/slide" Target="/ppt/slides/slide3.xml" Id="R65398864ad834e69" /><Relationship Type="http://schemas.openxmlformats.org/officeDocument/2006/relationships/slide" Target="/ppt/slides/slide4.xml" Id="R890a50a0f6eb405c" /><Relationship Type="http://schemas.openxmlformats.org/officeDocument/2006/relationships/slide" Target="/ppt/slides/slide5.xml" Id="R1709a78c27d047a6" /><Relationship Type="http://schemas.openxmlformats.org/officeDocument/2006/relationships/slide" Target="/ppt/slides/slide6.xml" Id="Rbff02bdb0cc34417" /><Relationship Type="http://schemas.openxmlformats.org/officeDocument/2006/relationships/slide" Target="/ppt/slides/slide7.xml" Id="Rad6b7f85ba214d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dbba2b2cc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6d0c7e2004fa8" /><Relationship Type="http://schemas.openxmlformats.org/officeDocument/2006/relationships/theme" Target="/ppt/slideMasters/theme/theme1.xml" Id="R215ac084283e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6d0c7e200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8215cffc549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364205918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a6a395e08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f37d5770f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92c2eb81d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e605fccdf47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eb131c91c41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AKULA TECHNOLOGY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AKULA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AKULA TECHNOLOGY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AKULA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AKULA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AKULA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1 594 265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3 677 458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AKULA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BENJAMIN BREKKE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AKULA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Veritasveien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927 102 889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AKULA TECHNOLOGY AS</a:t>
            </a:r>
          </a:p>
        </p:txBody>
      </p:sp>
    </p:spTree>
  </p:cSld>
  <p:clrMapOvr>
    <a:masterClrMapping xmlns:a="http://schemas.openxmlformats.org/drawingml/2006/main"/>
  </p:clrMapOvr>
</p:sld>
</file>