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211948698a41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0a8f945b9942f2"/>
  </p:sldMasterIdLst>
  <p:sldIdLst>
    <p:sldId xmlns:r="http://schemas.openxmlformats.org/officeDocument/2006/relationships" id="256" r:id="Rab609ee91c81404d"/>
    <p:sldId xmlns:r="http://schemas.openxmlformats.org/officeDocument/2006/relationships" id="257" r:id="R0cfe719ab4504be0"/>
    <p:sldId xmlns:r="http://schemas.openxmlformats.org/officeDocument/2006/relationships" id="258" r:id="Rdd568ba973994030"/>
    <p:sldId xmlns:r="http://schemas.openxmlformats.org/officeDocument/2006/relationships" id="259" r:id="R6c1cc9cde1bc4d00"/>
    <p:sldId xmlns:r="http://schemas.openxmlformats.org/officeDocument/2006/relationships" id="260" r:id="R93320e0654d14811"/>
    <p:sldId xmlns:r="http://schemas.openxmlformats.org/officeDocument/2006/relationships" id="261" r:id="R054e928fdb9643e0"/>
    <p:sldId xmlns:r="http://schemas.openxmlformats.org/officeDocument/2006/relationships" id="262" r:id="R9b6dee752ed74d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0a8f945b9942f2" /><Relationship Type="http://schemas.openxmlformats.org/officeDocument/2006/relationships/slide" Target="/ppt/slides/slide1.xml" Id="Rab609ee91c81404d" /><Relationship Type="http://schemas.openxmlformats.org/officeDocument/2006/relationships/slide" Target="/ppt/slides/slide2.xml" Id="R0cfe719ab4504be0" /><Relationship Type="http://schemas.openxmlformats.org/officeDocument/2006/relationships/slide" Target="/ppt/slides/slide3.xml" Id="Rdd568ba973994030" /><Relationship Type="http://schemas.openxmlformats.org/officeDocument/2006/relationships/slide" Target="/ppt/slides/slide4.xml" Id="R6c1cc9cde1bc4d00" /><Relationship Type="http://schemas.openxmlformats.org/officeDocument/2006/relationships/slide" Target="/ppt/slides/slide5.xml" Id="R93320e0654d14811" /><Relationship Type="http://schemas.openxmlformats.org/officeDocument/2006/relationships/slide" Target="/ppt/slides/slide6.xml" Id="R054e928fdb9643e0" /><Relationship Type="http://schemas.openxmlformats.org/officeDocument/2006/relationships/slide" Target="/ppt/slides/slide7.xml" Id="R9b6dee752ed74d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b4c838977640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58ad9fa7046b7" /><Relationship Type="http://schemas.openxmlformats.org/officeDocument/2006/relationships/theme" Target="/ppt/slideMasters/theme/theme1.xml" Id="R9ee20187a10d43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758ad9fa7046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eadb36f324c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3df579d1e42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d4390f34e40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fd54a961c40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a73cb803442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fdd14803d40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28e77200f48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ACE ØKONOMIPARTNER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ACE ØKONOMIPARTNER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2 522 493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183 419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730 855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ACE-HOLDING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Pirsenteret, 4. etg., Havnegata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927 105 039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ACE ØKONOMIPARTNER AS</a:t>
            </a:r>
          </a:p>
        </p:txBody>
      </p:sp>
    </p:spTree>
  </p:cSld>
  <p:clrMapOvr>
    <a:masterClrMapping xmlns:a="http://schemas.openxmlformats.org/drawingml/2006/main"/>
  </p:clrMapOvr>
</p:sld>
</file>