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25170a54d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fee1842cf4a88"/>
  </p:sldMasterIdLst>
  <p:sldIdLst>
    <p:sldId xmlns:r="http://schemas.openxmlformats.org/officeDocument/2006/relationships" id="256" r:id="R844609fd7c204df2"/>
    <p:sldId xmlns:r="http://schemas.openxmlformats.org/officeDocument/2006/relationships" id="257" r:id="Rb9cbeb5bd38b49ed"/>
    <p:sldId xmlns:r="http://schemas.openxmlformats.org/officeDocument/2006/relationships" id="258" r:id="Rb3ae5431c8624de9"/>
    <p:sldId xmlns:r="http://schemas.openxmlformats.org/officeDocument/2006/relationships" id="259" r:id="R4913570423e94824"/>
    <p:sldId xmlns:r="http://schemas.openxmlformats.org/officeDocument/2006/relationships" id="260" r:id="R8a8a94c9d3f14c6c"/>
    <p:sldId xmlns:r="http://schemas.openxmlformats.org/officeDocument/2006/relationships" id="261" r:id="Rd4c73409eac04099"/>
    <p:sldId xmlns:r="http://schemas.openxmlformats.org/officeDocument/2006/relationships" id="262" r:id="R7d26f3a1e545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fee1842cf4a88" /><Relationship Type="http://schemas.openxmlformats.org/officeDocument/2006/relationships/slide" Target="/ppt/slides/slide1.xml" Id="R844609fd7c204df2" /><Relationship Type="http://schemas.openxmlformats.org/officeDocument/2006/relationships/slide" Target="/ppt/slides/slide2.xml" Id="Rb9cbeb5bd38b49ed" /><Relationship Type="http://schemas.openxmlformats.org/officeDocument/2006/relationships/slide" Target="/ppt/slides/slide3.xml" Id="Rb3ae5431c8624de9" /><Relationship Type="http://schemas.openxmlformats.org/officeDocument/2006/relationships/slide" Target="/ppt/slides/slide4.xml" Id="R4913570423e94824" /><Relationship Type="http://schemas.openxmlformats.org/officeDocument/2006/relationships/slide" Target="/ppt/slides/slide5.xml" Id="R8a8a94c9d3f14c6c" /><Relationship Type="http://schemas.openxmlformats.org/officeDocument/2006/relationships/slide" Target="/ppt/slides/slide6.xml" Id="Rd4c73409eac04099" /><Relationship Type="http://schemas.openxmlformats.org/officeDocument/2006/relationships/slide" Target="/ppt/slides/slide7.xml" Id="R7d26f3a1e545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15e36626d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298db869493c" /><Relationship Type="http://schemas.openxmlformats.org/officeDocument/2006/relationships/theme" Target="/ppt/slideMasters/theme/theme1.xml" Id="R7422a4f02500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e298db869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00c559f48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45dd5b58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ed0b2624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2fc86ce8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e594d995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cf399355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47c429c7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INGER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