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154f87495f4d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edd256de9d4c8d"/>
  </p:sldMasterIdLst>
  <p:sldIdLst>
    <p:sldId xmlns:r="http://schemas.openxmlformats.org/officeDocument/2006/relationships" id="256" r:id="R2b41bb043e4e4f33"/>
    <p:sldId xmlns:r="http://schemas.openxmlformats.org/officeDocument/2006/relationships" id="257" r:id="R7d698cb29c754ee5"/>
    <p:sldId xmlns:r="http://schemas.openxmlformats.org/officeDocument/2006/relationships" id="258" r:id="Rfa780a8664ff4bb4"/>
    <p:sldId xmlns:r="http://schemas.openxmlformats.org/officeDocument/2006/relationships" id="259" r:id="Raacd4f8264b34f8b"/>
    <p:sldId xmlns:r="http://schemas.openxmlformats.org/officeDocument/2006/relationships" id="260" r:id="R09f0f16a89af44e9"/>
    <p:sldId xmlns:r="http://schemas.openxmlformats.org/officeDocument/2006/relationships" id="261" r:id="Rcf2b65525ac74a3a"/>
    <p:sldId xmlns:r="http://schemas.openxmlformats.org/officeDocument/2006/relationships" id="262" r:id="R2de4f74be6dd47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edd256de9d4c8d" /><Relationship Type="http://schemas.openxmlformats.org/officeDocument/2006/relationships/slide" Target="/ppt/slides/slide1.xml" Id="R2b41bb043e4e4f33" /><Relationship Type="http://schemas.openxmlformats.org/officeDocument/2006/relationships/slide" Target="/ppt/slides/slide2.xml" Id="R7d698cb29c754ee5" /><Relationship Type="http://schemas.openxmlformats.org/officeDocument/2006/relationships/slide" Target="/ppt/slides/slide3.xml" Id="Rfa780a8664ff4bb4" /><Relationship Type="http://schemas.openxmlformats.org/officeDocument/2006/relationships/slide" Target="/ppt/slides/slide4.xml" Id="Raacd4f8264b34f8b" /><Relationship Type="http://schemas.openxmlformats.org/officeDocument/2006/relationships/slide" Target="/ppt/slides/slide5.xml" Id="R09f0f16a89af44e9" /><Relationship Type="http://schemas.openxmlformats.org/officeDocument/2006/relationships/slide" Target="/ppt/slides/slide6.xml" Id="Rcf2b65525ac74a3a" /><Relationship Type="http://schemas.openxmlformats.org/officeDocument/2006/relationships/slide" Target="/ppt/slides/slide7.xml" Id="R2de4f74be6dd47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ae210cac7046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bfd5594ec418b" /><Relationship Type="http://schemas.openxmlformats.org/officeDocument/2006/relationships/theme" Target="/ppt/slideMasters/theme/theme1.xml" Id="Rb3c9ce960cc84f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8bfd5594ec41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9fd9be5444d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78073b9ae42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2947dc6d742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918fa495244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3fa7f89a344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693cc639c4b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6269ea7aa4c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2 841 315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2 996 315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LANGUM HENRIK BREKKE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Henrik Langum, Sørkedalsveien 201B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927 142 120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STOREN INVEST AS</a:t>
            </a:r>
          </a:p>
        </p:txBody>
      </p:sp>
    </p:spTree>
  </p:cSld>
  <p:clrMapOvr>
    <a:masterClrMapping xmlns:a="http://schemas.openxmlformats.org/drawingml/2006/main"/>
  </p:clrMapOvr>
</p:sld>
</file>