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073771b3a240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35656a565546dc"/>
  </p:sldMasterIdLst>
  <p:sldIdLst>
    <p:sldId xmlns:r="http://schemas.openxmlformats.org/officeDocument/2006/relationships" id="256" r:id="R826c326101a947d7"/>
    <p:sldId xmlns:r="http://schemas.openxmlformats.org/officeDocument/2006/relationships" id="257" r:id="Rff2e634c811d499e"/>
    <p:sldId xmlns:r="http://schemas.openxmlformats.org/officeDocument/2006/relationships" id="258" r:id="R80983b77678d430d"/>
    <p:sldId xmlns:r="http://schemas.openxmlformats.org/officeDocument/2006/relationships" id="259" r:id="Rb34f62b19be84aea"/>
    <p:sldId xmlns:r="http://schemas.openxmlformats.org/officeDocument/2006/relationships" id="260" r:id="Rb20401c8caf14169"/>
    <p:sldId xmlns:r="http://schemas.openxmlformats.org/officeDocument/2006/relationships" id="261" r:id="R064aae605dc74089"/>
    <p:sldId xmlns:r="http://schemas.openxmlformats.org/officeDocument/2006/relationships" id="262" r:id="R29ea1019ca5a4c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35656a565546dc" /><Relationship Type="http://schemas.openxmlformats.org/officeDocument/2006/relationships/slide" Target="/ppt/slides/slide1.xml" Id="R826c326101a947d7" /><Relationship Type="http://schemas.openxmlformats.org/officeDocument/2006/relationships/slide" Target="/ppt/slides/slide2.xml" Id="Rff2e634c811d499e" /><Relationship Type="http://schemas.openxmlformats.org/officeDocument/2006/relationships/slide" Target="/ppt/slides/slide3.xml" Id="R80983b77678d430d" /><Relationship Type="http://schemas.openxmlformats.org/officeDocument/2006/relationships/slide" Target="/ppt/slides/slide4.xml" Id="Rb34f62b19be84aea" /><Relationship Type="http://schemas.openxmlformats.org/officeDocument/2006/relationships/slide" Target="/ppt/slides/slide5.xml" Id="Rb20401c8caf14169" /><Relationship Type="http://schemas.openxmlformats.org/officeDocument/2006/relationships/slide" Target="/ppt/slides/slide6.xml" Id="R064aae605dc74089" /><Relationship Type="http://schemas.openxmlformats.org/officeDocument/2006/relationships/slide" Target="/ppt/slides/slide7.xml" Id="R29ea1019ca5a4c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7ca31d6ea4a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a86ad12d54e37" /><Relationship Type="http://schemas.openxmlformats.org/officeDocument/2006/relationships/theme" Target="/ppt/slideMasters/theme/theme1.xml" Id="R628072006d784b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4a86ad12d54e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fcdbad1d84b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a439a631842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72ff6b38746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20fc9a9974c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d459122c54f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6615323b747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ac49607f446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AKSJON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10 486 608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Nilseskauveien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