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9c827430274a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a0fdceb9f9463a"/>
  </p:sldMasterIdLst>
  <p:sldIdLst>
    <p:sldId xmlns:r="http://schemas.openxmlformats.org/officeDocument/2006/relationships" id="256" r:id="R46729d524d5f423f"/>
    <p:sldId xmlns:r="http://schemas.openxmlformats.org/officeDocument/2006/relationships" id="257" r:id="R433b2f7453a94059"/>
    <p:sldId xmlns:r="http://schemas.openxmlformats.org/officeDocument/2006/relationships" id="258" r:id="R975e40275b5e465f"/>
    <p:sldId xmlns:r="http://schemas.openxmlformats.org/officeDocument/2006/relationships" id="259" r:id="Rbe79edfdd05a4080"/>
    <p:sldId xmlns:r="http://schemas.openxmlformats.org/officeDocument/2006/relationships" id="260" r:id="R01441ad0e20a4ae0"/>
    <p:sldId xmlns:r="http://schemas.openxmlformats.org/officeDocument/2006/relationships" id="261" r:id="R206f7a230c554076"/>
    <p:sldId xmlns:r="http://schemas.openxmlformats.org/officeDocument/2006/relationships" id="262" r:id="R9bd14eb0ebc04b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0fdceb9f9463a" /><Relationship Type="http://schemas.openxmlformats.org/officeDocument/2006/relationships/slide" Target="/ppt/slides/slide1.xml" Id="R46729d524d5f423f" /><Relationship Type="http://schemas.openxmlformats.org/officeDocument/2006/relationships/slide" Target="/ppt/slides/slide2.xml" Id="R433b2f7453a94059" /><Relationship Type="http://schemas.openxmlformats.org/officeDocument/2006/relationships/slide" Target="/ppt/slides/slide3.xml" Id="R975e40275b5e465f" /><Relationship Type="http://schemas.openxmlformats.org/officeDocument/2006/relationships/slide" Target="/ppt/slides/slide4.xml" Id="Rbe79edfdd05a4080" /><Relationship Type="http://schemas.openxmlformats.org/officeDocument/2006/relationships/slide" Target="/ppt/slides/slide5.xml" Id="R01441ad0e20a4ae0" /><Relationship Type="http://schemas.openxmlformats.org/officeDocument/2006/relationships/slide" Target="/ppt/slides/slide6.xml" Id="R206f7a230c554076" /><Relationship Type="http://schemas.openxmlformats.org/officeDocument/2006/relationships/slide" Target="/ppt/slides/slide7.xml" Id="R9bd14eb0ebc04b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ae2b45cbc48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6067dd17b4f5e" /><Relationship Type="http://schemas.openxmlformats.org/officeDocument/2006/relationships/theme" Target="/ppt/slideMasters/theme/theme1.xml" Id="Reeeaa01ae7134d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36067dd17b4f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95eb2b71843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db304cad241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a72939b8141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6bf9d0cef4b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686663bfc4f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986960ed54d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f469f63224a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SLIPPAGE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SLIPPAGE INVEST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1 013 645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1 112 336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ELLIS JOAKIM GREVE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Joakim Ellis, Prost Christies vei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927 146 193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SLIPPAGE INVEST AS</a:t>
            </a:r>
          </a:p>
        </p:txBody>
      </p:sp>
    </p:spTree>
  </p:cSld>
  <p:clrMapOvr>
    <a:masterClrMapping xmlns:a="http://schemas.openxmlformats.org/drawingml/2006/main"/>
  </p:clrMapOvr>
</p:sld>
</file>