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af0207c87f4d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031d453a234056"/>
  </p:sldMasterIdLst>
  <p:sldIdLst>
    <p:sldId xmlns:r="http://schemas.openxmlformats.org/officeDocument/2006/relationships" id="256" r:id="R2651ddc2d7f24de0"/>
    <p:sldId xmlns:r="http://schemas.openxmlformats.org/officeDocument/2006/relationships" id="257" r:id="Rdbd80382fd4249bd"/>
    <p:sldId xmlns:r="http://schemas.openxmlformats.org/officeDocument/2006/relationships" id="258" r:id="Rd93419ea304f46ac"/>
    <p:sldId xmlns:r="http://schemas.openxmlformats.org/officeDocument/2006/relationships" id="259" r:id="Reb172592f55e463f"/>
    <p:sldId xmlns:r="http://schemas.openxmlformats.org/officeDocument/2006/relationships" id="260" r:id="Rd0ff03c6812945a2"/>
    <p:sldId xmlns:r="http://schemas.openxmlformats.org/officeDocument/2006/relationships" id="261" r:id="R52d24cf22b4c49a0"/>
    <p:sldId xmlns:r="http://schemas.openxmlformats.org/officeDocument/2006/relationships" id="262" r:id="Rc0a575bb6eae43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031d453a234056" /><Relationship Type="http://schemas.openxmlformats.org/officeDocument/2006/relationships/slide" Target="/ppt/slides/slide1.xml" Id="R2651ddc2d7f24de0" /><Relationship Type="http://schemas.openxmlformats.org/officeDocument/2006/relationships/slide" Target="/ppt/slides/slide2.xml" Id="Rdbd80382fd4249bd" /><Relationship Type="http://schemas.openxmlformats.org/officeDocument/2006/relationships/slide" Target="/ppt/slides/slide3.xml" Id="Rd93419ea304f46ac" /><Relationship Type="http://schemas.openxmlformats.org/officeDocument/2006/relationships/slide" Target="/ppt/slides/slide4.xml" Id="Reb172592f55e463f" /><Relationship Type="http://schemas.openxmlformats.org/officeDocument/2006/relationships/slide" Target="/ppt/slides/slide5.xml" Id="Rd0ff03c6812945a2" /><Relationship Type="http://schemas.openxmlformats.org/officeDocument/2006/relationships/slide" Target="/ppt/slides/slide6.xml" Id="R52d24cf22b4c49a0" /><Relationship Type="http://schemas.openxmlformats.org/officeDocument/2006/relationships/slide" Target="/ppt/slides/slide7.xml" Id="Rc0a575bb6eae43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38adb0099149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09dc797a74dc8" /><Relationship Type="http://schemas.openxmlformats.org/officeDocument/2006/relationships/theme" Target="/ppt/slideMasters/theme/theme1.xml" Id="R05eddc5b109040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b09dc797a74d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d2eeff4da42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fe6a87fac4c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06af3504f4d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fdde4a36241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5760937f449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4bf53485441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5575ad34f4b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TVERÅS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TVERÅS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TVERÅS HOLDING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TVERÅS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TVERÅS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TVERÅS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608 810 880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21 863 957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20 295 617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198 598 182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558 377 993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TVERÅS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KAST AS  –  48,0 %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RHINO AS  –  48,0 %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CASH AS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TVERÅS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Sutterøygata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7502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927 149 982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TVERÅS HOLDING AS</a:t>
            </a:r>
          </a:p>
        </p:txBody>
      </p:sp>
    </p:spTree>
  </p:cSld>
  <p:clrMapOvr>
    <a:masterClrMapping xmlns:a="http://schemas.openxmlformats.org/drawingml/2006/main"/>
  </p:clrMapOvr>
</p:sld>
</file>