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29209aece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ff811e4ef44d0"/>
  </p:sldMasterIdLst>
  <p:sldIdLst>
    <p:sldId xmlns:r="http://schemas.openxmlformats.org/officeDocument/2006/relationships" id="256" r:id="R30ae97717e8a451a"/>
    <p:sldId xmlns:r="http://schemas.openxmlformats.org/officeDocument/2006/relationships" id="257" r:id="R0597afbfd7204194"/>
    <p:sldId xmlns:r="http://schemas.openxmlformats.org/officeDocument/2006/relationships" id="258" r:id="Rd128c010e3274071"/>
    <p:sldId xmlns:r="http://schemas.openxmlformats.org/officeDocument/2006/relationships" id="259" r:id="R8b242973fad64da3"/>
    <p:sldId xmlns:r="http://schemas.openxmlformats.org/officeDocument/2006/relationships" id="260" r:id="Rb6406904259c43f4"/>
    <p:sldId xmlns:r="http://schemas.openxmlformats.org/officeDocument/2006/relationships" id="261" r:id="R4e799b89d030444a"/>
    <p:sldId xmlns:r="http://schemas.openxmlformats.org/officeDocument/2006/relationships" id="262" r:id="R88d8889d0508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ff811e4ef44d0" /><Relationship Type="http://schemas.openxmlformats.org/officeDocument/2006/relationships/slide" Target="/ppt/slides/slide1.xml" Id="R30ae97717e8a451a" /><Relationship Type="http://schemas.openxmlformats.org/officeDocument/2006/relationships/slide" Target="/ppt/slides/slide2.xml" Id="R0597afbfd7204194" /><Relationship Type="http://schemas.openxmlformats.org/officeDocument/2006/relationships/slide" Target="/ppt/slides/slide3.xml" Id="Rd128c010e3274071" /><Relationship Type="http://schemas.openxmlformats.org/officeDocument/2006/relationships/slide" Target="/ppt/slides/slide4.xml" Id="R8b242973fad64da3" /><Relationship Type="http://schemas.openxmlformats.org/officeDocument/2006/relationships/slide" Target="/ppt/slides/slide5.xml" Id="Rb6406904259c43f4" /><Relationship Type="http://schemas.openxmlformats.org/officeDocument/2006/relationships/slide" Target="/ppt/slides/slide6.xml" Id="R4e799b89d030444a" /><Relationship Type="http://schemas.openxmlformats.org/officeDocument/2006/relationships/slide" Target="/ppt/slides/slide7.xml" Id="R88d8889d0508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38cdf473c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d68ed1ca4787" /><Relationship Type="http://schemas.openxmlformats.org/officeDocument/2006/relationships/theme" Target="/ppt/slideMasters/theme/theme1.xml" Id="Re3079e74c743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6d68ed1ca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d497eb876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612e9fef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69c07b7eb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68ac2aa4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c0b5606b5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2653f494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8a16fe147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