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3f60b20b9b44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2adb4531e94fbf"/>
  </p:sldMasterIdLst>
  <p:sldIdLst>
    <p:sldId xmlns:r="http://schemas.openxmlformats.org/officeDocument/2006/relationships" id="256" r:id="Ra29df6e2a044438f"/>
    <p:sldId xmlns:r="http://schemas.openxmlformats.org/officeDocument/2006/relationships" id="257" r:id="Raeec587e1c574ec7"/>
    <p:sldId xmlns:r="http://schemas.openxmlformats.org/officeDocument/2006/relationships" id="258" r:id="Rb8ebab0991e24c8a"/>
    <p:sldId xmlns:r="http://schemas.openxmlformats.org/officeDocument/2006/relationships" id="259" r:id="R675cc8c4cb9d443f"/>
    <p:sldId xmlns:r="http://schemas.openxmlformats.org/officeDocument/2006/relationships" id="260" r:id="R2ef9b1c2a97844e4"/>
    <p:sldId xmlns:r="http://schemas.openxmlformats.org/officeDocument/2006/relationships" id="261" r:id="Rb12e32f171914b9b"/>
    <p:sldId xmlns:r="http://schemas.openxmlformats.org/officeDocument/2006/relationships" id="262" r:id="Rb207e0760cf44e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2adb4531e94fbf" /><Relationship Type="http://schemas.openxmlformats.org/officeDocument/2006/relationships/slide" Target="/ppt/slides/slide1.xml" Id="Ra29df6e2a044438f" /><Relationship Type="http://schemas.openxmlformats.org/officeDocument/2006/relationships/slide" Target="/ppt/slides/slide2.xml" Id="Raeec587e1c574ec7" /><Relationship Type="http://schemas.openxmlformats.org/officeDocument/2006/relationships/slide" Target="/ppt/slides/slide3.xml" Id="Rb8ebab0991e24c8a" /><Relationship Type="http://schemas.openxmlformats.org/officeDocument/2006/relationships/slide" Target="/ppt/slides/slide4.xml" Id="R675cc8c4cb9d443f" /><Relationship Type="http://schemas.openxmlformats.org/officeDocument/2006/relationships/slide" Target="/ppt/slides/slide5.xml" Id="R2ef9b1c2a97844e4" /><Relationship Type="http://schemas.openxmlformats.org/officeDocument/2006/relationships/slide" Target="/ppt/slides/slide6.xml" Id="Rb12e32f171914b9b" /><Relationship Type="http://schemas.openxmlformats.org/officeDocument/2006/relationships/slide" Target="/ppt/slides/slide7.xml" Id="Rb207e0760cf44e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1fca9186aa48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5dc13b519249f7" /><Relationship Type="http://schemas.openxmlformats.org/officeDocument/2006/relationships/theme" Target="/ppt/slideMasters/theme/theme1.xml" Id="Rfc1560f8a61c4e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5dc13b519249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87a6106bd44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ed11e044bd45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9df95f26924d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bf733f85b548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66bb9e070347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0276e221b42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e0d502dfc34d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BILBEN INVEST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BILBEN INVEST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BILBEN INVEST ble etablert [år] og holder til i Stamsund.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BILBEN INVEST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BILBEN INVEST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BILBEN INVEST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BILBEN INVEST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KYRRE VINGERHAGEN BILBEN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BILBEN INVEST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Hellvikveien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8340 Stamsund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927 161 133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BILBEN INVEST</a:t>
            </a:r>
          </a:p>
        </p:txBody>
      </p:sp>
    </p:spTree>
  </p:cSld>
  <p:clrMapOvr>
    <a:masterClrMapping xmlns:a="http://schemas.openxmlformats.org/drawingml/2006/main"/>
  </p:clrMapOvr>
</p:sld>
</file>