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c4c8337f0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45ffbdbe84508"/>
  </p:sldMasterIdLst>
  <p:sldIdLst>
    <p:sldId xmlns:r="http://schemas.openxmlformats.org/officeDocument/2006/relationships" id="256" r:id="Rf7230f63ac214cd1"/>
    <p:sldId xmlns:r="http://schemas.openxmlformats.org/officeDocument/2006/relationships" id="257" r:id="R3dd0001e5f09448d"/>
    <p:sldId xmlns:r="http://schemas.openxmlformats.org/officeDocument/2006/relationships" id="258" r:id="R56e37a6158f746e4"/>
    <p:sldId xmlns:r="http://schemas.openxmlformats.org/officeDocument/2006/relationships" id="259" r:id="R4c0fcdee87254be3"/>
    <p:sldId xmlns:r="http://schemas.openxmlformats.org/officeDocument/2006/relationships" id="260" r:id="Rb7fa06ad372e4eeb"/>
    <p:sldId xmlns:r="http://schemas.openxmlformats.org/officeDocument/2006/relationships" id="261" r:id="R290e28927ae3448a"/>
    <p:sldId xmlns:r="http://schemas.openxmlformats.org/officeDocument/2006/relationships" id="262" r:id="R3de1583a5533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45ffbdbe84508" /><Relationship Type="http://schemas.openxmlformats.org/officeDocument/2006/relationships/slide" Target="/ppt/slides/slide1.xml" Id="Rf7230f63ac214cd1" /><Relationship Type="http://schemas.openxmlformats.org/officeDocument/2006/relationships/slide" Target="/ppt/slides/slide2.xml" Id="R3dd0001e5f09448d" /><Relationship Type="http://schemas.openxmlformats.org/officeDocument/2006/relationships/slide" Target="/ppt/slides/slide3.xml" Id="R56e37a6158f746e4" /><Relationship Type="http://schemas.openxmlformats.org/officeDocument/2006/relationships/slide" Target="/ppt/slides/slide4.xml" Id="R4c0fcdee87254be3" /><Relationship Type="http://schemas.openxmlformats.org/officeDocument/2006/relationships/slide" Target="/ppt/slides/slide5.xml" Id="Rb7fa06ad372e4eeb" /><Relationship Type="http://schemas.openxmlformats.org/officeDocument/2006/relationships/slide" Target="/ppt/slides/slide6.xml" Id="R290e28927ae3448a" /><Relationship Type="http://schemas.openxmlformats.org/officeDocument/2006/relationships/slide" Target="/ppt/slides/slide7.xml" Id="R3de1583a5533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74e6bc29c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8d7178e524cec" /><Relationship Type="http://schemas.openxmlformats.org/officeDocument/2006/relationships/theme" Target="/ppt/slideMasters/theme/theme1.xml" Id="R3bcef965f13f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8d7178e52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e345d6384a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7b129e0e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40032fbd7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5e6f606e0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ae048f9c3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6b53c2c03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5c1d5bd7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NINA SOLLIE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TOR CHRISTIAN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