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3d6b884ad44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c1e5a42754049"/>
  </p:sldMasterIdLst>
  <p:sldIdLst>
    <p:sldId xmlns:r="http://schemas.openxmlformats.org/officeDocument/2006/relationships" id="256" r:id="R3a9054ac03834788"/>
    <p:sldId xmlns:r="http://schemas.openxmlformats.org/officeDocument/2006/relationships" id="257" r:id="R2362fce1872d48e1"/>
    <p:sldId xmlns:r="http://schemas.openxmlformats.org/officeDocument/2006/relationships" id="258" r:id="R9a07fb81cacd43f1"/>
    <p:sldId xmlns:r="http://schemas.openxmlformats.org/officeDocument/2006/relationships" id="259" r:id="R91c18a2486c1470f"/>
    <p:sldId xmlns:r="http://schemas.openxmlformats.org/officeDocument/2006/relationships" id="260" r:id="R5368dd319cc74084"/>
    <p:sldId xmlns:r="http://schemas.openxmlformats.org/officeDocument/2006/relationships" id="261" r:id="Raea0772d0347424f"/>
    <p:sldId xmlns:r="http://schemas.openxmlformats.org/officeDocument/2006/relationships" id="262" r:id="R3e2ee749a0c3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c1e5a42754049" /><Relationship Type="http://schemas.openxmlformats.org/officeDocument/2006/relationships/slide" Target="/ppt/slides/slide1.xml" Id="R3a9054ac03834788" /><Relationship Type="http://schemas.openxmlformats.org/officeDocument/2006/relationships/slide" Target="/ppt/slides/slide2.xml" Id="R2362fce1872d48e1" /><Relationship Type="http://schemas.openxmlformats.org/officeDocument/2006/relationships/slide" Target="/ppt/slides/slide3.xml" Id="R9a07fb81cacd43f1" /><Relationship Type="http://schemas.openxmlformats.org/officeDocument/2006/relationships/slide" Target="/ppt/slides/slide4.xml" Id="R91c18a2486c1470f" /><Relationship Type="http://schemas.openxmlformats.org/officeDocument/2006/relationships/slide" Target="/ppt/slides/slide5.xml" Id="R5368dd319cc74084" /><Relationship Type="http://schemas.openxmlformats.org/officeDocument/2006/relationships/slide" Target="/ppt/slides/slide6.xml" Id="Raea0772d0347424f" /><Relationship Type="http://schemas.openxmlformats.org/officeDocument/2006/relationships/slide" Target="/ppt/slides/slide7.xml" Id="R3e2ee749a0c3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07c65e699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88890864e4c6a" /><Relationship Type="http://schemas.openxmlformats.org/officeDocument/2006/relationships/theme" Target="/ppt/slideMasters/theme/theme1.xml" Id="R99a986c90c1d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988890864e4c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97292ab36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c7ee14d6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30a26655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539efe7ae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4cc07bef4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94117697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413ec845a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