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334677ba8d345d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1532457f9354da6"/>
  </p:sldMasterIdLst>
  <p:sldIdLst>
    <p:sldId xmlns:r="http://schemas.openxmlformats.org/officeDocument/2006/relationships" id="256" r:id="R0758ac68a9534811"/>
    <p:sldId xmlns:r="http://schemas.openxmlformats.org/officeDocument/2006/relationships" id="257" r:id="Rc5a8c16058e94374"/>
    <p:sldId xmlns:r="http://schemas.openxmlformats.org/officeDocument/2006/relationships" id="258" r:id="R34cf01814b3c4eaf"/>
    <p:sldId xmlns:r="http://schemas.openxmlformats.org/officeDocument/2006/relationships" id="259" r:id="R28f31ada1ff04947"/>
    <p:sldId xmlns:r="http://schemas.openxmlformats.org/officeDocument/2006/relationships" id="260" r:id="R5105dee4985f48fa"/>
    <p:sldId xmlns:r="http://schemas.openxmlformats.org/officeDocument/2006/relationships" id="261" r:id="Rcc4d1f864add4dda"/>
    <p:sldId xmlns:r="http://schemas.openxmlformats.org/officeDocument/2006/relationships" id="262" r:id="R748df43949684d4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532457f9354da6" /><Relationship Type="http://schemas.openxmlformats.org/officeDocument/2006/relationships/slide" Target="/ppt/slides/slide1.xml" Id="R0758ac68a9534811" /><Relationship Type="http://schemas.openxmlformats.org/officeDocument/2006/relationships/slide" Target="/ppt/slides/slide2.xml" Id="Rc5a8c16058e94374" /><Relationship Type="http://schemas.openxmlformats.org/officeDocument/2006/relationships/slide" Target="/ppt/slides/slide3.xml" Id="R34cf01814b3c4eaf" /><Relationship Type="http://schemas.openxmlformats.org/officeDocument/2006/relationships/slide" Target="/ppt/slides/slide4.xml" Id="R28f31ada1ff04947" /><Relationship Type="http://schemas.openxmlformats.org/officeDocument/2006/relationships/slide" Target="/ppt/slides/slide5.xml" Id="R5105dee4985f48fa" /><Relationship Type="http://schemas.openxmlformats.org/officeDocument/2006/relationships/slide" Target="/ppt/slides/slide6.xml" Id="Rcc4d1f864add4dda" /><Relationship Type="http://schemas.openxmlformats.org/officeDocument/2006/relationships/slide" Target="/ppt/slides/slide7.xml" Id="R748df43949684d4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cd4d184df5418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986466eee74d4b" /><Relationship Type="http://schemas.openxmlformats.org/officeDocument/2006/relationships/theme" Target="/ppt/slideMasters/theme/theme1.xml" Id="R491f2812540d49f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7986466eee74d4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b3a1e0924a438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06fd6125754c6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d8f06c8ee844e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49a936d478430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2fcdd5a80e4a6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7e95f8d1b34dd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ff1d7319764d7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 REVISJONSSENTRALEN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REVISJONSSENTRALEN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REVISJONSSENTRALEN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REVISJONSSENTRALEN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REVISJONSSENTRALEN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REVISJONSSENTRALEN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−22 108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2 708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4 844 493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4 853 509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REVISJONSSENTRALEN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EGGAN ANN KRISTIN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REVISJONSSENTRALEN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Revisjonskomp. Midt-Norge AS, Sluppenvegen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7037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927 173 972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REVISJONSSENTRALEN</a:t>
            </a:r>
          </a:p>
        </p:txBody>
      </p:sp>
    </p:spTree>
  </p:cSld>
  <p:clrMapOvr>
    <a:masterClrMapping xmlns:a="http://schemas.openxmlformats.org/drawingml/2006/main"/>
  </p:clrMapOvr>
</p:sld>
</file>