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6e4d7975b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4fa2f5c6a4e77"/>
  </p:sldMasterIdLst>
  <p:sldIdLst>
    <p:sldId xmlns:r="http://schemas.openxmlformats.org/officeDocument/2006/relationships" id="256" r:id="R4b02fab0a0744111"/>
    <p:sldId xmlns:r="http://schemas.openxmlformats.org/officeDocument/2006/relationships" id="257" r:id="Re83aed0cb122404b"/>
    <p:sldId xmlns:r="http://schemas.openxmlformats.org/officeDocument/2006/relationships" id="258" r:id="R220b8bb11f3e4076"/>
    <p:sldId xmlns:r="http://schemas.openxmlformats.org/officeDocument/2006/relationships" id="259" r:id="Rc4bb642fc6c64341"/>
    <p:sldId xmlns:r="http://schemas.openxmlformats.org/officeDocument/2006/relationships" id="260" r:id="Rac5f9e145a8347c8"/>
    <p:sldId xmlns:r="http://schemas.openxmlformats.org/officeDocument/2006/relationships" id="261" r:id="Ra91966206ceb45a2"/>
    <p:sldId xmlns:r="http://schemas.openxmlformats.org/officeDocument/2006/relationships" id="262" r:id="R24ab7657beb6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4fa2f5c6a4e77" /><Relationship Type="http://schemas.openxmlformats.org/officeDocument/2006/relationships/slide" Target="/ppt/slides/slide1.xml" Id="R4b02fab0a0744111" /><Relationship Type="http://schemas.openxmlformats.org/officeDocument/2006/relationships/slide" Target="/ppt/slides/slide2.xml" Id="Re83aed0cb122404b" /><Relationship Type="http://schemas.openxmlformats.org/officeDocument/2006/relationships/slide" Target="/ppt/slides/slide3.xml" Id="R220b8bb11f3e4076" /><Relationship Type="http://schemas.openxmlformats.org/officeDocument/2006/relationships/slide" Target="/ppt/slides/slide4.xml" Id="Rc4bb642fc6c64341" /><Relationship Type="http://schemas.openxmlformats.org/officeDocument/2006/relationships/slide" Target="/ppt/slides/slide5.xml" Id="Rac5f9e145a8347c8" /><Relationship Type="http://schemas.openxmlformats.org/officeDocument/2006/relationships/slide" Target="/ppt/slides/slide6.xml" Id="Ra91966206ceb45a2" /><Relationship Type="http://schemas.openxmlformats.org/officeDocument/2006/relationships/slide" Target="/ppt/slides/slide7.xml" Id="R24ab7657beb6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640c5b410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3250f3214872" /><Relationship Type="http://schemas.openxmlformats.org/officeDocument/2006/relationships/theme" Target="/ppt/slideMasters/theme/theme1.xml" Id="R6f94dfb97b20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03250f321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dc70d2fe347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4c1bba99f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a711bc2d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013f9109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17652ba73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38d5eb37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0603e1ec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9NA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