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55c3946bdf4c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4dc7685fc249f2"/>
  </p:sldMasterIdLst>
  <p:sldIdLst>
    <p:sldId xmlns:r="http://schemas.openxmlformats.org/officeDocument/2006/relationships" id="256" r:id="Ref18d3bd70394079"/>
    <p:sldId xmlns:r="http://schemas.openxmlformats.org/officeDocument/2006/relationships" id="257" r:id="Rae23bcd1328c4413"/>
    <p:sldId xmlns:r="http://schemas.openxmlformats.org/officeDocument/2006/relationships" id="258" r:id="R6736b6d756944664"/>
    <p:sldId xmlns:r="http://schemas.openxmlformats.org/officeDocument/2006/relationships" id="259" r:id="R7859222e59494d64"/>
    <p:sldId xmlns:r="http://schemas.openxmlformats.org/officeDocument/2006/relationships" id="260" r:id="Ra1e56b426f7a4196"/>
    <p:sldId xmlns:r="http://schemas.openxmlformats.org/officeDocument/2006/relationships" id="261" r:id="R15d9795fc0f04601"/>
    <p:sldId xmlns:r="http://schemas.openxmlformats.org/officeDocument/2006/relationships" id="262" r:id="R59414ec4259346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dc7685fc249f2" /><Relationship Type="http://schemas.openxmlformats.org/officeDocument/2006/relationships/slide" Target="/ppt/slides/slide1.xml" Id="Ref18d3bd70394079" /><Relationship Type="http://schemas.openxmlformats.org/officeDocument/2006/relationships/slide" Target="/ppt/slides/slide2.xml" Id="Rae23bcd1328c4413" /><Relationship Type="http://schemas.openxmlformats.org/officeDocument/2006/relationships/slide" Target="/ppt/slides/slide3.xml" Id="R6736b6d756944664" /><Relationship Type="http://schemas.openxmlformats.org/officeDocument/2006/relationships/slide" Target="/ppt/slides/slide4.xml" Id="R7859222e59494d64" /><Relationship Type="http://schemas.openxmlformats.org/officeDocument/2006/relationships/slide" Target="/ppt/slides/slide5.xml" Id="Ra1e56b426f7a4196" /><Relationship Type="http://schemas.openxmlformats.org/officeDocument/2006/relationships/slide" Target="/ppt/slides/slide6.xml" Id="R15d9795fc0f04601" /><Relationship Type="http://schemas.openxmlformats.org/officeDocument/2006/relationships/slide" Target="/ppt/slides/slide7.xml" Id="R59414ec4259346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a10c4cfa144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72691cc054c2e" /><Relationship Type="http://schemas.openxmlformats.org/officeDocument/2006/relationships/theme" Target="/ppt/slideMasters/theme/theme1.xml" Id="R6ab1d2fe366b4d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c72691cc054c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5eaa32a5247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7cb64d6324b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69a914d62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4d71dc2e04a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249fb070b43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9b3824e5042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8c0cf61fb46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KR-INVEST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KAI-RUNE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9517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