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c0a2689e7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1254b57aa4b6b"/>
  </p:sldMasterIdLst>
  <p:sldIdLst>
    <p:sldId xmlns:r="http://schemas.openxmlformats.org/officeDocument/2006/relationships" id="256" r:id="R4108c3755a914693"/>
    <p:sldId xmlns:r="http://schemas.openxmlformats.org/officeDocument/2006/relationships" id="257" r:id="R3a697e761a254fbb"/>
    <p:sldId xmlns:r="http://schemas.openxmlformats.org/officeDocument/2006/relationships" id="258" r:id="Rc2bc8af01e674885"/>
    <p:sldId xmlns:r="http://schemas.openxmlformats.org/officeDocument/2006/relationships" id="259" r:id="R9461a77706d04c62"/>
    <p:sldId xmlns:r="http://schemas.openxmlformats.org/officeDocument/2006/relationships" id="260" r:id="R1c1e15daac0648bf"/>
    <p:sldId xmlns:r="http://schemas.openxmlformats.org/officeDocument/2006/relationships" id="261" r:id="R244166ddd4ce4fa4"/>
    <p:sldId xmlns:r="http://schemas.openxmlformats.org/officeDocument/2006/relationships" id="262" r:id="Rf7b4508ac19d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1254b57aa4b6b" /><Relationship Type="http://schemas.openxmlformats.org/officeDocument/2006/relationships/slide" Target="/ppt/slides/slide1.xml" Id="R4108c3755a914693" /><Relationship Type="http://schemas.openxmlformats.org/officeDocument/2006/relationships/slide" Target="/ppt/slides/slide2.xml" Id="R3a697e761a254fbb" /><Relationship Type="http://schemas.openxmlformats.org/officeDocument/2006/relationships/slide" Target="/ppt/slides/slide3.xml" Id="Rc2bc8af01e674885" /><Relationship Type="http://schemas.openxmlformats.org/officeDocument/2006/relationships/slide" Target="/ppt/slides/slide4.xml" Id="R9461a77706d04c62" /><Relationship Type="http://schemas.openxmlformats.org/officeDocument/2006/relationships/slide" Target="/ppt/slides/slide5.xml" Id="R1c1e15daac0648bf" /><Relationship Type="http://schemas.openxmlformats.org/officeDocument/2006/relationships/slide" Target="/ppt/slides/slide6.xml" Id="R244166ddd4ce4fa4" /><Relationship Type="http://schemas.openxmlformats.org/officeDocument/2006/relationships/slide" Target="/ppt/slides/slide7.xml" Id="Rf7b4508ac19d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1c898bac0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b195201ec4a3d" /><Relationship Type="http://schemas.openxmlformats.org/officeDocument/2006/relationships/theme" Target="/ppt/slideMasters/theme/theme1.xml" Id="R8093b4173ae9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b195201ec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4d335fd10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e7b628ff0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963d0c342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ca7652c8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a58700a9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2bfab7526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17c0b5d2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JUTO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1 484 933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2 772 380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WOO KVANDAL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Underhaugsveien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