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b0416dbc5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e5d6d298448f5"/>
  </p:sldMasterIdLst>
  <p:sldIdLst>
    <p:sldId xmlns:r="http://schemas.openxmlformats.org/officeDocument/2006/relationships" id="256" r:id="Rdd7ab9165feb4ace"/>
    <p:sldId xmlns:r="http://schemas.openxmlformats.org/officeDocument/2006/relationships" id="257" r:id="Re3072f13e6a84796"/>
    <p:sldId xmlns:r="http://schemas.openxmlformats.org/officeDocument/2006/relationships" id="258" r:id="R5066578a21e845b2"/>
    <p:sldId xmlns:r="http://schemas.openxmlformats.org/officeDocument/2006/relationships" id="259" r:id="R74dfbdcfbe0c4163"/>
    <p:sldId xmlns:r="http://schemas.openxmlformats.org/officeDocument/2006/relationships" id="260" r:id="R3ccbb7e8fca84a4b"/>
    <p:sldId xmlns:r="http://schemas.openxmlformats.org/officeDocument/2006/relationships" id="261" r:id="Rfa803ec6ea8d4295"/>
    <p:sldId xmlns:r="http://schemas.openxmlformats.org/officeDocument/2006/relationships" id="262" r:id="Rbff0a02df418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e5d6d298448f5" /><Relationship Type="http://schemas.openxmlformats.org/officeDocument/2006/relationships/slide" Target="/ppt/slides/slide1.xml" Id="Rdd7ab9165feb4ace" /><Relationship Type="http://schemas.openxmlformats.org/officeDocument/2006/relationships/slide" Target="/ppt/slides/slide2.xml" Id="Re3072f13e6a84796" /><Relationship Type="http://schemas.openxmlformats.org/officeDocument/2006/relationships/slide" Target="/ppt/slides/slide3.xml" Id="R5066578a21e845b2" /><Relationship Type="http://schemas.openxmlformats.org/officeDocument/2006/relationships/slide" Target="/ppt/slides/slide4.xml" Id="R74dfbdcfbe0c4163" /><Relationship Type="http://schemas.openxmlformats.org/officeDocument/2006/relationships/slide" Target="/ppt/slides/slide5.xml" Id="R3ccbb7e8fca84a4b" /><Relationship Type="http://schemas.openxmlformats.org/officeDocument/2006/relationships/slide" Target="/ppt/slides/slide6.xml" Id="Rfa803ec6ea8d4295" /><Relationship Type="http://schemas.openxmlformats.org/officeDocument/2006/relationships/slide" Target="/ppt/slides/slide7.xml" Id="Rbff0a02df418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b5a379d80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84146788a4af9" /><Relationship Type="http://schemas.openxmlformats.org/officeDocument/2006/relationships/theme" Target="/ppt/slideMasters/theme/theme1.xml" Id="R75a2ff3b9a19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84146788a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d279b3d7d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f459ba4f0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87cf6983c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53b89c258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3e07c77c5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88ba2d2ab47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15227db2c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733 725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MAUDAL LEON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