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1df754f0d4a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fdc13e45f4897"/>
  </p:sldMasterIdLst>
  <p:sldIdLst>
    <p:sldId xmlns:r="http://schemas.openxmlformats.org/officeDocument/2006/relationships" id="256" r:id="Rabfb1c08567b4bce"/>
    <p:sldId xmlns:r="http://schemas.openxmlformats.org/officeDocument/2006/relationships" id="257" r:id="R2956a0cf97274293"/>
    <p:sldId xmlns:r="http://schemas.openxmlformats.org/officeDocument/2006/relationships" id="258" r:id="R06d5f6b083974087"/>
    <p:sldId xmlns:r="http://schemas.openxmlformats.org/officeDocument/2006/relationships" id="259" r:id="Rb09371ce17ba445f"/>
    <p:sldId xmlns:r="http://schemas.openxmlformats.org/officeDocument/2006/relationships" id="260" r:id="Rd3cbc23c8e1b4efb"/>
    <p:sldId xmlns:r="http://schemas.openxmlformats.org/officeDocument/2006/relationships" id="261" r:id="R0b6930deaf634278"/>
    <p:sldId xmlns:r="http://schemas.openxmlformats.org/officeDocument/2006/relationships" id="262" r:id="Rd152ab663a7b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fdc13e45f4897" /><Relationship Type="http://schemas.openxmlformats.org/officeDocument/2006/relationships/slide" Target="/ppt/slides/slide1.xml" Id="Rabfb1c08567b4bce" /><Relationship Type="http://schemas.openxmlformats.org/officeDocument/2006/relationships/slide" Target="/ppt/slides/slide2.xml" Id="R2956a0cf97274293" /><Relationship Type="http://schemas.openxmlformats.org/officeDocument/2006/relationships/slide" Target="/ppt/slides/slide3.xml" Id="R06d5f6b083974087" /><Relationship Type="http://schemas.openxmlformats.org/officeDocument/2006/relationships/slide" Target="/ppt/slides/slide4.xml" Id="Rb09371ce17ba445f" /><Relationship Type="http://schemas.openxmlformats.org/officeDocument/2006/relationships/slide" Target="/ppt/slides/slide5.xml" Id="Rd3cbc23c8e1b4efb" /><Relationship Type="http://schemas.openxmlformats.org/officeDocument/2006/relationships/slide" Target="/ppt/slides/slide6.xml" Id="R0b6930deaf634278" /><Relationship Type="http://schemas.openxmlformats.org/officeDocument/2006/relationships/slide" Target="/ppt/slides/slide7.xml" Id="Rd152ab663a7b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c3da8040f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10edc4b254a6a" /><Relationship Type="http://schemas.openxmlformats.org/officeDocument/2006/relationships/theme" Target="/ppt/slideMasters/theme/theme1.xml" Id="R639ae35661c4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10edc4b254a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2786895eb4e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2a457b27b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9620b06ab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447606133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dff92b20d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89ae19f14c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d5ea8bd1442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LOKKOMO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LOKKOMO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10 791 790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40 741 818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SKIRI ØSTIGÅRD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Invento Regnskap AS,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