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f1436d6b5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a7ccb2ea44076"/>
  </p:sldMasterIdLst>
  <p:sldIdLst>
    <p:sldId xmlns:r="http://schemas.openxmlformats.org/officeDocument/2006/relationships" id="256" r:id="R04f9b16d1113445d"/>
    <p:sldId xmlns:r="http://schemas.openxmlformats.org/officeDocument/2006/relationships" id="257" r:id="R65078290b9a94dd5"/>
    <p:sldId xmlns:r="http://schemas.openxmlformats.org/officeDocument/2006/relationships" id="258" r:id="R161d1b43e6094e88"/>
    <p:sldId xmlns:r="http://schemas.openxmlformats.org/officeDocument/2006/relationships" id="259" r:id="R0bb4287c9cde4e05"/>
    <p:sldId xmlns:r="http://schemas.openxmlformats.org/officeDocument/2006/relationships" id="260" r:id="Rb12b980f6f564c18"/>
    <p:sldId xmlns:r="http://schemas.openxmlformats.org/officeDocument/2006/relationships" id="261" r:id="R965933d26c9844e4"/>
    <p:sldId xmlns:r="http://schemas.openxmlformats.org/officeDocument/2006/relationships" id="262" r:id="R549aa3044ffd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a7ccb2ea44076" /><Relationship Type="http://schemas.openxmlformats.org/officeDocument/2006/relationships/slide" Target="/ppt/slides/slide1.xml" Id="R04f9b16d1113445d" /><Relationship Type="http://schemas.openxmlformats.org/officeDocument/2006/relationships/slide" Target="/ppt/slides/slide2.xml" Id="R65078290b9a94dd5" /><Relationship Type="http://schemas.openxmlformats.org/officeDocument/2006/relationships/slide" Target="/ppt/slides/slide3.xml" Id="R161d1b43e6094e88" /><Relationship Type="http://schemas.openxmlformats.org/officeDocument/2006/relationships/slide" Target="/ppt/slides/slide4.xml" Id="R0bb4287c9cde4e05" /><Relationship Type="http://schemas.openxmlformats.org/officeDocument/2006/relationships/slide" Target="/ppt/slides/slide5.xml" Id="Rb12b980f6f564c18" /><Relationship Type="http://schemas.openxmlformats.org/officeDocument/2006/relationships/slide" Target="/ppt/slides/slide6.xml" Id="R965933d26c9844e4" /><Relationship Type="http://schemas.openxmlformats.org/officeDocument/2006/relationships/slide" Target="/ppt/slides/slide7.xml" Id="R549aa3044ffd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7311ceb4e43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16ffd05cb4bde" /><Relationship Type="http://schemas.openxmlformats.org/officeDocument/2006/relationships/theme" Target="/ppt/slideMasters/theme/theme1.xml" Id="R1c38866bc8a4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16ffd05cb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29d2f2e7c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4e28880a3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cf84a712a47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41c21324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2ac297bc4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4f4a5f823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879db0bf344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114 500 421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117 475 671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 CECILIE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 ERIK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