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3f3cf6318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53efd6a4964a36"/>
  </p:sldMasterIdLst>
  <p:sldIdLst>
    <p:sldId xmlns:r="http://schemas.openxmlformats.org/officeDocument/2006/relationships" id="256" r:id="R355e615ac2b04f44"/>
    <p:sldId xmlns:r="http://schemas.openxmlformats.org/officeDocument/2006/relationships" id="257" r:id="Ra8e5ad86b28743fe"/>
    <p:sldId xmlns:r="http://schemas.openxmlformats.org/officeDocument/2006/relationships" id="258" r:id="R06aa870ba1f24fa6"/>
    <p:sldId xmlns:r="http://schemas.openxmlformats.org/officeDocument/2006/relationships" id="259" r:id="R9581ce6651914be3"/>
    <p:sldId xmlns:r="http://schemas.openxmlformats.org/officeDocument/2006/relationships" id="260" r:id="R96895cc5ea4f4ef0"/>
    <p:sldId xmlns:r="http://schemas.openxmlformats.org/officeDocument/2006/relationships" id="261" r:id="R4192fb3cb71740f7"/>
    <p:sldId xmlns:r="http://schemas.openxmlformats.org/officeDocument/2006/relationships" id="262" r:id="Rd67b125cd312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3efd6a4964a36" /><Relationship Type="http://schemas.openxmlformats.org/officeDocument/2006/relationships/slide" Target="/ppt/slides/slide1.xml" Id="R355e615ac2b04f44" /><Relationship Type="http://schemas.openxmlformats.org/officeDocument/2006/relationships/slide" Target="/ppt/slides/slide2.xml" Id="Ra8e5ad86b28743fe" /><Relationship Type="http://schemas.openxmlformats.org/officeDocument/2006/relationships/slide" Target="/ppt/slides/slide3.xml" Id="R06aa870ba1f24fa6" /><Relationship Type="http://schemas.openxmlformats.org/officeDocument/2006/relationships/slide" Target="/ppt/slides/slide4.xml" Id="R9581ce6651914be3" /><Relationship Type="http://schemas.openxmlformats.org/officeDocument/2006/relationships/slide" Target="/ppt/slides/slide5.xml" Id="R96895cc5ea4f4ef0" /><Relationship Type="http://schemas.openxmlformats.org/officeDocument/2006/relationships/slide" Target="/ppt/slides/slide6.xml" Id="R4192fb3cb71740f7" /><Relationship Type="http://schemas.openxmlformats.org/officeDocument/2006/relationships/slide" Target="/ppt/slides/slide7.xml" Id="Rd67b125cd312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7d6d5877940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3641a2444394" /><Relationship Type="http://schemas.openxmlformats.org/officeDocument/2006/relationships/theme" Target="/ppt/slideMasters/theme/theme1.xml" Id="R4b9ae833ab464b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33641a244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fe54725b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0d127146542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538c8825a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23703739b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ce42adb2b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8466a8cfa4a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0daa10610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S.J.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S.J.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ANITA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Stekke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927 238 209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S.J. HOLDING AS</a:t>
            </a:r>
          </a:p>
        </p:txBody>
      </p:sp>
    </p:spTree>
  </p:cSld>
  <p:clrMapOvr>
    <a:masterClrMapping xmlns:a="http://schemas.openxmlformats.org/drawingml/2006/main"/>
  </p:clrMapOvr>
</p:sld>
</file>