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0451e90ee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4b6d55683b4618"/>
  </p:sldMasterIdLst>
  <p:sldIdLst>
    <p:sldId xmlns:r="http://schemas.openxmlformats.org/officeDocument/2006/relationships" id="256" r:id="R5046f664732b40ed"/>
    <p:sldId xmlns:r="http://schemas.openxmlformats.org/officeDocument/2006/relationships" id="257" r:id="R0db237dd3b0e4a67"/>
    <p:sldId xmlns:r="http://schemas.openxmlformats.org/officeDocument/2006/relationships" id="258" r:id="R31a7fa1877374730"/>
    <p:sldId xmlns:r="http://schemas.openxmlformats.org/officeDocument/2006/relationships" id="259" r:id="R70ea88797f2f4c95"/>
    <p:sldId xmlns:r="http://schemas.openxmlformats.org/officeDocument/2006/relationships" id="260" r:id="R667b0505fd3f4ea1"/>
    <p:sldId xmlns:r="http://schemas.openxmlformats.org/officeDocument/2006/relationships" id="261" r:id="Raed391fcd8d446e4"/>
    <p:sldId xmlns:r="http://schemas.openxmlformats.org/officeDocument/2006/relationships" id="262" r:id="Rbf493f0883bb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b6d55683b4618" /><Relationship Type="http://schemas.openxmlformats.org/officeDocument/2006/relationships/slide" Target="/ppt/slides/slide1.xml" Id="R5046f664732b40ed" /><Relationship Type="http://schemas.openxmlformats.org/officeDocument/2006/relationships/slide" Target="/ppt/slides/slide2.xml" Id="R0db237dd3b0e4a67" /><Relationship Type="http://schemas.openxmlformats.org/officeDocument/2006/relationships/slide" Target="/ppt/slides/slide3.xml" Id="R31a7fa1877374730" /><Relationship Type="http://schemas.openxmlformats.org/officeDocument/2006/relationships/slide" Target="/ppt/slides/slide4.xml" Id="R70ea88797f2f4c95" /><Relationship Type="http://schemas.openxmlformats.org/officeDocument/2006/relationships/slide" Target="/ppt/slides/slide5.xml" Id="R667b0505fd3f4ea1" /><Relationship Type="http://schemas.openxmlformats.org/officeDocument/2006/relationships/slide" Target="/ppt/slides/slide6.xml" Id="Raed391fcd8d446e4" /><Relationship Type="http://schemas.openxmlformats.org/officeDocument/2006/relationships/slide" Target="/ppt/slides/slide7.xml" Id="Rbf493f0883bb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4462c9f1f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89b0f58314d15" /><Relationship Type="http://schemas.openxmlformats.org/officeDocument/2006/relationships/theme" Target="/ppt/slideMasters/theme/theme1.xml" Id="R1eae8fb03030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89b0f5831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725a0458b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6f0846840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6120ce736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72ec6475e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08c2d54f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56b2eaaf84f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a9780704e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 REVISJON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8 961 548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3 108 311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9 244 026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NATAKUPA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SKRIDULAUPEN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BERGE STRAND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927 251 167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