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6d65e2344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6a1886782458a"/>
  </p:sldMasterIdLst>
  <p:sldIdLst>
    <p:sldId xmlns:r="http://schemas.openxmlformats.org/officeDocument/2006/relationships" id="256" r:id="R6e685d0a8fd544df"/>
    <p:sldId xmlns:r="http://schemas.openxmlformats.org/officeDocument/2006/relationships" id="257" r:id="Rb7f695aeb7e343b1"/>
    <p:sldId xmlns:r="http://schemas.openxmlformats.org/officeDocument/2006/relationships" id="258" r:id="R8ca26da545144064"/>
    <p:sldId xmlns:r="http://schemas.openxmlformats.org/officeDocument/2006/relationships" id="259" r:id="R0717dc71c0a84ccc"/>
    <p:sldId xmlns:r="http://schemas.openxmlformats.org/officeDocument/2006/relationships" id="260" r:id="R7c17ed6ea6964257"/>
    <p:sldId xmlns:r="http://schemas.openxmlformats.org/officeDocument/2006/relationships" id="261" r:id="Rea6bfd88f62b424e"/>
    <p:sldId xmlns:r="http://schemas.openxmlformats.org/officeDocument/2006/relationships" id="262" r:id="R927041a7295c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6a1886782458a" /><Relationship Type="http://schemas.openxmlformats.org/officeDocument/2006/relationships/slide" Target="/ppt/slides/slide1.xml" Id="R6e685d0a8fd544df" /><Relationship Type="http://schemas.openxmlformats.org/officeDocument/2006/relationships/slide" Target="/ppt/slides/slide2.xml" Id="Rb7f695aeb7e343b1" /><Relationship Type="http://schemas.openxmlformats.org/officeDocument/2006/relationships/slide" Target="/ppt/slides/slide3.xml" Id="R8ca26da545144064" /><Relationship Type="http://schemas.openxmlformats.org/officeDocument/2006/relationships/slide" Target="/ppt/slides/slide4.xml" Id="R0717dc71c0a84ccc" /><Relationship Type="http://schemas.openxmlformats.org/officeDocument/2006/relationships/slide" Target="/ppt/slides/slide5.xml" Id="R7c17ed6ea6964257" /><Relationship Type="http://schemas.openxmlformats.org/officeDocument/2006/relationships/slide" Target="/ppt/slides/slide6.xml" Id="Rea6bfd88f62b424e" /><Relationship Type="http://schemas.openxmlformats.org/officeDocument/2006/relationships/slide" Target="/ppt/slides/slide7.xml" Id="R927041a7295c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01c48b56d4c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9509ee1a0481e" /><Relationship Type="http://schemas.openxmlformats.org/officeDocument/2006/relationships/theme" Target="/ppt/slideMasters/theme/theme1.xml" Id="R3d2cd1a680c8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9509ee1a0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274b8a001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39b6d8056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12049f9340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748bce9e6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44627ff97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564ff9d9a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9d09153b6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−10 455 235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343 896 880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390 344 831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BARBRO TVEDT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BÅRD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JARLEIF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