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a062dda5c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4b00146a841c1"/>
  </p:sldMasterIdLst>
  <p:sldIdLst>
    <p:sldId xmlns:r="http://schemas.openxmlformats.org/officeDocument/2006/relationships" id="256" r:id="R7aa940bb350c41ed"/>
    <p:sldId xmlns:r="http://schemas.openxmlformats.org/officeDocument/2006/relationships" id="257" r:id="Raa39d07ffc5d4bfd"/>
    <p:sldId xmlns:r="http://schemas.openxmlformats.org/officeDocument/2006/relationships" id="258" r:id="Rd4056e420ee041aa"/>
    <p:sldId xmlns:r="http://schemas.openxmlformats.org/officeDocument/2006/relationships" id="259" r:id="R42559d7ea1f340f6"/>
    <p:sldId xmlns:r="http://schemas.openxmlformats.org/officeDocument/2006/relationships" id="260" r:id="R9408ea5c6b034c88"/>
    <p:sldId xmlns:r="http://schemas.openxmlformats.org/officeDocument/2006/relationships" id="261" r:id="R631f471ce7544911"/>
    <p:sldId xmlns:r="http://schemas.openxmlformats.org/officeDocument/2006/relationships" id="262" r:id="Re6a4ba43ccfb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4b00146a841c1" /><Relationship Type="http://schemas.openxmlformats.org/officeDocument/2006/relationships/slide" Target="/ppt/slides/slide1.xml" Id="R7aa940bb350c41ed" /><Relationship Type="http://schemas.openxmlformats.org/officeDocument/2006/relationships/slide" Target="/ppt/slides/slide2.xml" Id="Raa39d07ffc5d4bfd" /><Relationship Type="http://schemas.openxmlformats.org/officeDocument/2006/relationships/slide" Target="/ppt/slides/slide3.xml" Id="Rd4056e420ee041aa" /><Relationship Type="http://schemas.openxmlformats.org/officeDocument/2006/relationships/slide" Target="/ppt/slides/slide4.xml" Id="R42559d7ea1f340f6" /><Relationship Type="http://schemas.openxmlformats.org/officeDocument/2006/relationships/slide" Target="/ppt/slides/slide5.xml" Id="R9408ea5c6b034c88" /><Relationship Type="http://schemas.openxmlformats.org/officeDocument/2006/relationships/slide" Target="/ppt/slides/slide6.xml" Id="R631f471ce7544911" /><Relationship Type="http://schemas.openxmlformats.org/officeDocument/2006/relationships/slide" Target="/ppt/slides/slide7.xml" Id="Re6a4ba43ccfb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895f48dec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5d9675d0642f3" /><Relationship Type="http://schemas.openxmlformats.org/officeDocument/2006/relationships/theme" Target="/ppt/slideMasters/theme/theme1.xml" Id="R50dacb05280b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5d9675d06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8483f5733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125dd454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28502d905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586b28c1c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c0569170a4e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db7a895f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28a143f75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MARKHUS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