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9073617e349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959e162a04e78"/>
  </p:sldMasterIdLst>
  <p:sldIdLst>
    <p:sldId xmlns:r="http://schemas.openxmlformats.org/officeDocument/2006/relationships" id="256" r:id="Rcc6c48be8e804833"/>
    <p:sldId xmlns:r="http://schemas.openxmlformats.org/officeDocument/2006/relationships" id="257" r:id="R45f0079060f14332"/>
    <p:sldId xmlns:r="http://schemas.openxmlformats.org/officeDocument/2006/relationships" id="258" r:id="Rb7fe6ee2559c417f"/>
    <p:sldId xmlns:r="http://schemas.openxmlformats.org/officeDocument/2006/relationships" id="259" r:id="R5b4c09ddf62240b4"/>
    <p:sldId xmlns:r="http://schemas.openxmlformats.org/officeDocument/2006/relationships" id="260" r:id="R5279f576ca084a66"/>
    <p:sldId xmlns:r="http://schemas.openxmlformats.org/officeDocument/2006/relationships" id="261" r:id="R0c37dfc6d0934730"/>
    <p:sldId xmlns:r="http://schemas.openxmlformats.org/officeDocument/2006/relationships" id="262" r:id="R067a167483d4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959e162a04e78" /><Relationship Type="http://schemas.openxmlformats.org/officeDocument/2006/relationships/slide" Target="/ppt/slides/slide1.xml" Id="Rcc6c48be8e804833" /><Relationship Type="http://schemas.openxmlformats.org/officeDocument/2006/relationships/slide" Target="/ppt/slides/slide2.xml" Id="R45f0079060f14332" /><Relationship Type="http://schemas.openxmlformats.org/officeDocument/2006/relationships/slide" Target="/ppt/slides/slide3.xml" Id="Rb7fe6ee2559c417f" /><Relationship Type="http://schemas.openxmlformats.org/officeDocument/2006/relationships/slide" Target="/ppt/slides/slide4.xml" Id="R5b4c09ddf62240b4" /><Relationship Type="http://schemas.openxmlformats.org/officeDocument/2006/relationships/slide" Target="/ppt/slides/slide5.xml" Id="R5279f576ca084a66" /><Relationship Type="http://schemas.openxmlformats.org/officeDocument/2006/relationships/slide" Target="/ppt/slides/slide6.xml" Id="R0c37dfc6d0934730" /><Relationship Type="http://schemas.openxmlformats.org/officeDocument/2006/relationships/slide" Target="/ppt/slides/slide7.xml" Id="R067a167483d4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08fcc5df2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6e6a7bac4167" /><Relationship Type="http://schemas.openxmlformats.org/officeDocument/2006/relationships/theme" Target="/ppt/slideMasters/theme/theme1.xml" Id="R8c084ca5c256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86e6a7bac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3a996369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f27bdcb145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595133525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fe8de978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e4c32298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cfbe1c685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03c347aa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ERDAL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927 278 502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BOER INVEST AS</a:t>
            </a:r>
          </a:p>
        </p:txBody>
      </p:sp>
    </p:spTree>
  </p:cSld>
  <p:clrMapOvr>
    <a:masterClrMapping xmlns:a="http://schemas.openxmlformats.org/drawingml/2006/main"/>
  </p:clrMapOvr>
</p:sld>
</file>