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774e47f32f45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738483bdf14314"/>
  </p:sldMasterIdLst>
  <p:sldIdLst>
    <p:sldId xmlns:r="http://schemas.openxmlformats.org/officeDocument/2006/relationships" id="256" r:id="R3abf0ddaad634574"/>
    <p:sldId xmlns:r="http://schemas.openxmlformats.org/officeDocument/2006/relationships" id="257" r:id="R09b6189225b9446e"/>
    <p:sldId xmlns:r="http://schemas.openxmlformats.org/officeDocument/2006/relationships" id="258" r:id="R45f4ff1f90bd462f"/>
    <p:sldId xmlns:r="http://schemas.openxmlformats.org/officeDocument/2006/relationships" id="259" r:id="Rb3a367eec1114f0d"/>
    <p:sldId xmlns:r="http://schemas.openxmlformats.org/officeDocument/2006/relationships" id="260" r:id="R15da5f261a30441d"/>
    <p:sldId xmlns:r="http://schemas.openxmlformats.org/officeDocument/2006/relationships" id="261" r:id="R051a59845e5a4c47"/>
    <p:sldId xmlns:r="http://schemas.openxmlformats.org/officeDocument/2006/relationships" id="262" r:id="Rf827a1d9157a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38483bdf14314" /><Relationship Type="http://schemas.openxmlformats.org/officeDocument/2006/relationships/slide" Target="/ppt/slides/slide1.xml" Id="R3abf0ddaad634574" /><Relationship Type="http://schemas.openxmlformats.org/officeDocument/2006/relationships/slide" Target="/ppt/slides/slide2.xml" Id="R09b6189225b9446e" /><Relationship Type="http://schemas.openxmlformats.org/officeDocument/2006/relationships/slide" Target="/ppt/slides/slide3.xml" Id="R45f4ff1f90bd462f" /><Relationship Type="http://schemas.openxmlformats.org/officeDocument/2006/relationships/slide" Target="/ppt/slides/slide4.xml" Id="Rb3a367eec1114f0d" /><Relationship Type="http://schemas.openxmlformats.org/officeDocument/2006/relationships/slide" Target="/ppt/slides/slide5.xml" Id="R15da5f261a30441d" /><Relationship Type="http://schemas.openxmlformats.org/officeDocument/2006/relationships/slide" Target="/ppt/slides/slide6.xml" Id="R051a59845e5a4c47" /><Relationship Type="http://schemas.openxmlformats.org/officeDocument/2006/relationships/slide" Target="/ppt/slides/slide7.xml" Id="Rf827a1d9157a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267707d6a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3bc1be4754ced" /><Relationship Type="http://schemas.openxmlformats.org/officeDocument/2006/relationships/theme" Target="/ppt/slideMasters/theme/theme1.xml" Id="Rdeb2a3397814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e3bc1be4754c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0b25059d4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66c2e659741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44b0437534c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b9bfd7ba147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3f72091784a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4048cfb5b49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4ef0d811844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ASSISTANSE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ASSISTANSE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6 346 003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2 239 129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ce@fgh.no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927 283 220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