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4a53f3f63049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cb76f59fba42e5"/>
  </p:sldMasterIdLst>
  <p:sldIdLst>
    <p:sldId xmlns:r="http://schemas.openxmlformats.org/officeDocument/2006/relationships" id="256" r:id="R212a2bbb063d474f"/>
    <p:sldId xmlns:r="http://schemas.openxmlformats.org/officeDocument/2006/relationships" id="257" r:id="Ree3c015b7da64141"/>
    <p:sldId xmlns:r="http://schemas.openxmlformats.org/officeDocument/2006/relationships" id="258" r:id="R408fb105654f47f9"/>
    <p:sldId xmlns:r="http://schemas.openxmlformats.org/officeDocument/2006/relationships" id="259" r:id="R018949cbd9ab41af"/>
    <p:sldId xmlns:r="http://schemas.openxmlformats.org/officeDocument/2006/relationships" id="260" r:id="R0cfb5eeb447c4209"/>
    <p:sldId xmlns:r="http://schemas.openxmlformats.org/officeDocument/2006/relationships" id="261" r:id="R424531bc31fd49fb"/>
    <p:sldId xmlns:r="http://schemas.openxmlformats.org/officeDocument/2006/relationships" id="262" r:id="Re53af02aea6241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cb76f59fba42e5" /><Relationship Type="http://schemas.openxmlformats.org/officeDocument/2006/relationships/slide" Target="/ppt/slides/slide1.xml" Id="R212a2bbb063d474f" /><Relationship Type="http://schemas.openxmlformats.org/officeDocument/2006/relationships/slide" Target="/ppt/slides/slide2.xml" Id="Ree3c015b7da64141" /><Relationship Type="http://schemas.openxmlformats.org/officeDocument/2006/relationships/slide" Target="/ppt/slides/slide3.xml" Id="R408fb105654f47f9" /><Relationship Type="http://schemas.openxmlformats.org/officeDocument/2006/relationships/slide" Target="/ppt/slides/slide4.xml" Id="R018949cbd9ab41af" /><Relationship Type="http://schemas.openxmlformats.org/officeDocument/2006/relationships/slide" Target="/ppt/slides/slide5.xml" Id="R0cfb5eeb447c4209" /><Relationship Type="http://schemas.openxmlformats.org/officeDocument/2006/relationships/slide" Target="/ppt/slides/slide6.xml" Id="R424531bc31fd49fb" /><Relationship Type="http://schemas.openxmlformats.org/officeDocument/2006/relationships/slide" Target="/ppt/slides/slide7.xml" Id="Re53af02aea6241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688e00f27145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766a74576434f" /><Relationship Type="http://schemas.openxmlformats.org/officeDocument/2006/relationships/theme" Target="/ppt/slideMasters/theme/theme1.xml" Id="R2e7de6366d1c41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5766a7457643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b69dfa41141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aad4cd4fc46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fdd0318cf42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a4ca92a5042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56080bafd4e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64f3b08e243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bad0a3d8c47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BOGSTRAND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BOGSTRAND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BOGSTRAND BUSINESS MANAGEMENT AS ble etablert [år] og holder til i Kolsås.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BOGSTRAND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BOGSTRAND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BOGSTRAND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658 151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BOGSTRAND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BOGSTRAND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BOGSTRAND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Oskar Bogstrand, Lyngrabben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1352 Kolsås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post@bogstrandbm.no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bogstrandbm.no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927 299 100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BOGSTRAND BUSINESS MANAGEMENT AS</a:t>
            </a:r>
          </a:p>
        </p:txBody>
      </p:sp>
    </p:spTree>
  </p:cSld>
  <p:clrMapOvr>
    <a:masterClrMapping xmlns:a="http://schemas.openxmlformats.org/drawingml/2006/main"/>
  </p:clrMapOvr>
</p:sld>
</file>