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f3e36c139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f69e22c6f49ac"/>
  </p:sldMasterIdLst>
  <p:sldIdLst>
    <p:sldId xmlns:r="http://schemas.openxmlformats.org/officeDocument/2006/relationships" id="256" r:id="R9b9637fa835545a2"/>
    <p:sldId xmlns:r="http://schemas.openxmlformats.org/officeDocument/2006/relationships" id="257" r:id="R1dfb1ddb84a34697"/>
    <p:sldId xmlns:r="http://schemas.openxmlformats.org/officeDocument/2006/relationships" id="258" r:id="Rc53fdbf137db4143"/>
    <p:sldId xmlns:r="http://schemas.openxmlformats.org/officeDocument/2006/relationships" id="259" r:id="R5612127d34594b02"/>
    <p:sldId xmlns:r="http://schemas.openxmlformats.org/officeDocument/2006/relationships" id="260" r:id="R10ea8157065149d9"/>
    <p:sldId xmlns:r="http://schemas.openxmlformats.org/officeDocument/2006/relationships" id="261" r:id="R80cc14ee20244c22"/>
    <p:sldId xmlns:r="http://schemas.openxmlformats.org/officeDocument/2006/relationships" id="262" r:id="R2d43708eabf749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f69e22c6f49ac" /><Relationship Type="http://schemas.openxmlformats.org/officeDocument/2006/relationships/slide" Target="/ppt/slides/slide1.xml" Id="R9b9637fa835545a2" /><Relationship Type="http://schemas.openxmlformats.org/officeDocument/2006/relationships/slide" Target="/ppt/slides/slide2.xml" Id="R1dfb1ddb84a34697" /><Relationship Type="http://schemas.openxmlformats.org/officeDocument/2006/relationships/slide" Target="/ppt/slides/slide3.xml" Id="Rc53fdbf137db4143" /><Relationship Type="http://schemas.openxmlformats.org/officeDocument/2006/relationships/slide" Target="/ppt/slides/slide4.xml" Id="R5612127d34594b02" /><Relationship Type="http://schemas.openxmlformats.org/officeDocument/2006/relationships/slide" Target="/ppt/slides/slide5.xml" Id="R10ea8157065149d9" /><Relationship Type="http://schemas.openxmlformats.org/officeDocument/2006/relationships/slide" Target="/ppt/slides/slide6.xml" Id="R80cc14ee20244c22" /><Relationship Type="http://schemas.openxmlformats.org/officeDocument/2006/relationships/slide" Target="/ppt/slides/slide7.xml" Id="R2d43708eabf749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fd66147c6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d2bf6b4ed43e1" /><Relationship Type="http://schemas.openxmlformats.org/officeDocument/2006/relationships/theme" Target="/ppt/slideMasters/theme/theme1.xml" Id="Rce174459e378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d2bf6b4ed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bef50fcd0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3630e133544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f752b519e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358408da148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2305fcd8d4c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27fc31cd4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1c20d67c1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1 061 932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LAPIN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Byfjordparken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927 299 216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VANA HOLDING AS</a:t>
            </a:r>
          </a:p>
        </p:txBody>
      </p:sp>
    </p:spTree>
  </p:cSld>
  <p:clrMapOvr>
    <a:masterClrMapping xmlns:a="http://schemas.openxmlformats.org/drawingml/2006/main"/>
  </p:clrMapOvr>
</p:sld>
</file>