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f652f0e60d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b1ee293a44e2c"/>
  </p:sldMasterIdLst>
  <p:sldIdLst>
    <p:sldId xmlns:r="http://schemas.openxmlformats.org/officeDocument/2006/relationships" id="256" r:id="Re6e2ab7690e94eaa"/>
    <p:sldId xmlns:r="http://schemas.openxmlformats.org/officeDocument/2006/relationships" id="257" r:id="R2fbdfa19dcea4aed"/>
    <p:sldId xmlns:r="http://schemas.openxmlformats.org/officeDocument/2006/relationships" id="258" r:id="R0c206f2fc50d4956"/>
    <p:sldId xmlns:r="http://schemas.openxmlformats.org/officeDocument/2006/relationships" id="259" r:id="Rb68c341c20384de8"/>
    <p:sldId xmlns:r="http://schemas.openxmlformats.org/officeDocument/2006/relationships" id="260" r:id="Rb51c5ffba9284290"/>
    <p:sldId xmlns:r="http://schemas.openxmlformats.org/officeDocument/2006/relationships" id="261" r:id="R475339b1b316471e"/>
    <p:sldId xmlns:r="http://schemas.openxmlformats.org/officeDocument/2006/relationships" id="262" r:id="R327ef1c5ec99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b1ee293a44e2c" /><Relationship Type="http://schemas.openxmlformats.org/officeDocument/2006/relationships/slide" Target="/ppt/slides/slide1.xml" Id="Re6e2ab7690e94eaa" /><Relationship Type="http://schemas.openxmlformats.org/officeDocument/2006/relationships/slide" Target="/ppt/slides/slide2.xml" Id="R2fbdfa19dcea4aed" /><Relationship Type="http://schemas.openxmlformats.org/officeDocument/2006/relationships/slide" Target="/ppt/slides/slide3.xml" Id="R0c206f2fc50d4956" /><Relationship Type="http://schemas.openxmlformats.org/officeDocument/2006/relationships/slide" Target="/ppt/slides/slide4.xml" Id="Rb68c341c20384de8" /><Relationship Type="http://schemas.openxmlformats.org/officeDocument/2006/relationships/slide" Target="/ppt/slides/slide5.xml" Id="Rb51c5ffba9284290" /><Relationship Type="http://schemas.openxmlformats.org/officeDocument/2006/relationships/slide" Target="/ppt/slides/slide6.xml" Id="R475339b1b316471e" /><Relationship Type="http://schemas.openxmlformats.org/officeDocument/2006/relationships/slide" Target="/ppt/slides/slide7.xml" Id="R327ef1c5ec99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f4da028bd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b1a7ac9d54944" /><Relationship Type="http://schemas.openxmlformats.org/officeDocument/2006/relationships/theme" Target="/ppt/slideMasters/theme/theme1.xml" Id="R48650d9c970444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b1a7ac9d5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99c3fd02f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ac083ce3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86bc72b26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9a88b28ea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23a53fa5b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20af29095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fe942fa39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ORRY-SAN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ORRY-SAN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ORRY-SAN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ORRY-SAN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ORRY-SAN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ORRY-SAN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2 366 391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ORRY-SAN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FØRRE SKOGSTØ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ORRY-SAN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Nordlysveien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927 322 005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ORRY-SAN HOLDING AS</a:t>
            </a:r>
          </a:p>
        </p:txBody>
      </p:sp>
    </p:spTree>
  </p:cSld>
  <p:clrMapOvr>
    <a:masterClrMapping xmlns:a="http://schemas.openxmlformats.org/drawingml/2006/main"/>
  </p:clrMapOvr>
</p:sld>
</file>