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514cab13564a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26d25838174e0a"/>
  </p:sldMasterIdLst>
  <p:sldIdLst>
    <p:sldId xmlns:r="http://schemas.openxmlformats.org/officeDocument/2006/relationships" id="256" r:id="Rf0f66802b6de4fb9"/>
    <p:sldId xmlns:r="http://schemas.openxmlformats.org/officeDocument/2006/relationships" id="257" r:id="Re076a9b560fe4c74"/>
    <p:sldId xmlns:r="http://schemas.openxmlformats.org/officeDocument/2006/relationships" id="258" r:id="R004e33f026a746be"/>
    <p:sldId xmlns:r="http://schemas.openxmlformats.org/officeDocument/2006/relationships" id="259" r:id="R460874f98cd84294"/>
    <p:sldId xmlns:r="http://schemas.openxmlformats.org/officeDocument/2006/relationships" id="260" r:id="R8acf82ed1aad4124"/>
    <p:sldId xmlns:r="http://schemas.openxmlformats.org/officeDocument/2006/relationships" id="261" r:id="R2a105e4999f24dce"/>
    <p:sldId xmlns:r="http://schemas.openxmlformats.org/officeDocument/2006/relationships" id="262" r:id="R597f73279bc8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6d25838174e0a" /><Relationship Type="http://schemas.openxmlformats.org/officeDocument/2006/relationships/slide" Target="/ppt/slides/slide1.xml" Id="Rf0f66802b6de4fb9" /><Relationship Type="http://schemas.openxmlformats.org/officeDocument/2006/relationships/slide" Target="/ppt/slides/slide2.xml" Id="Re076a9b560fe4c74" /><Relationship Type="http://schemas.openxmlformats.org/officeDocument/2006/relationships/slide" Target="/ppt/slides/slide3.xml" Id="R004e33f026a746be" /><Relationship Type="http://schemas.openxmlformats.org/officeDocument/2006/relationships/slide" Target="/ppt/slides/slide4.xml" Id="R460874f98cd84294" /><Relationship Type="http://schemas.openxmlformats.org/officeDocument/2006/relationships/slide" Target="/ppt/slides/slide5.xml" Id="R8acf82ed1aad4124" /><Relationship Type="http://schemas.openxmlformats.org/officeDocument/2006/relationships/slide" Target="/ppt/slides/slide6.xml" Id="R2a105e4999f24dce" /><Relationship Type="http://schemas.openxmlformats.org/officeDocument/2006/relationships/slide" Target="/ppt/slides/slide7.xml" Id="R597f73279bc8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ee6f0c79448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63cffe7a54737" /><Relationship Type="http://schemas.openxmlformats.org/officeDocument/2006/relationships/theme" Target="/ppt/slideMasters/theme/theme1.xml" Id="Rd441915dee1e42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b63cffe7a547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4792fd88242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df28a21554b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be96812164e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8177cd38842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5fe76a475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0de85013045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38c3b58be46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BAJ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12 940 800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15 913 591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16 460 277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AUDUN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Storgate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927 333 783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 HOLDING AS</a:t>
            </a:r>
          </a:p>
        </p:txBody>
      </p:sp>
    </p:spTree>
  </p:cSld>
  <p:clrMapOvr>
    <a:masterClrMapping xmlns:a="http://schemas.openxmlformats.org/drawingml/2006/main"/>
  </p:clrMapOvr>
</p:sld>
</file>