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b527d2efa5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8b321c8f5f4ec6"/>
  </p:sldMasterIdLst>
  <p:sldIdLst>
    <p:sldId xmlns:r="http://schemas.openxmlformats.org/officeDocument/2006/relationships" id="256" r:id="Rb0326648402b4e72"/>
    <p:sldId xmlns:r="http://schemas.openxmlformats.org/officeDocument/2006/relationships" id="257" r:id="Rc7680d1862334fe0"/>
    <p:sldId xmlns:r="http://schemas.openxmlformats.org/officeDocument/2006/relationships" id="258" r:id="R1c9b01681d194035"/>
    <p:sldId xmlns:r="http://schemas.openxmlformats.org/officeDocument/2006/relationships" id="259" r:id="R28cfed08b743466a"/>
    <p:sldId xmlns:r="http://schemas.openxmlformats.org/officeDocument/2006/relationships" id="260" r:id="R3404bfab5e054656"/>
    <p:sldId xmlns:r="http://schemas.openxmlformats.org/officeDocument/2006/relationships" id="261" r:id="R02789091672e4406"/>
    <p:sldId xmlns:r="http://schemas.openxmlformats.org/officeDocument/2006/relationships" id="262" r:id="R4a6ee32bbb414b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b321c8f5f4ec6" /><Relationship Type="http://schemas.openxmlformats.org/officeDocument/2006/relationships/slide" Target="/ppt/slides/slide1.xml" Id="Rb0326648402b4e72" /><Relationship Type="http://schemas.openxmlformats.org/officeDocument/2006/relationships/slide" Target="/ppt/slides/slide2.xml" Id="Rc7680d1862334fe0" /><Relationship Type="http://schemas.openxmlformats.org/officeDocument/2006/relationships/slide" Target="/ppt/slides/slide3.xml" Id="R1c9b01681d194035" /><Relationship Type="http://schemas.openxmlformats.org/officeDocument/2006/relationships/slide" Target="/ppt/slides/slide4.xml" Id="R28cfed08b743466a" /><Relationship Type="http://schemas.openxmlformats.org/officeDocument/2006/relationships/slide" Target="/ppt/slides/slide5.xml" Id="R3404bfab5e054656" /><Relationship Type="http://schemas.openxmlformats.org/officeDocument/2006/relationships/slide" Target="/ppt/slides/slide6.xml" Id="R02789091672e4406" /><Relationship Type="http://schemas.openxmlformats.org/officeDocument/2006/relationships/slide" Target="/ppt/slides/slide7.xml" Id="R4a6ee32bbb414b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ea3b4da89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90aa8b3ea42e7" /><Relationship Type="http://schemas.openxmlformats.org/officeDocument/2006/relationships/theme" Target="/ppt/slideMasters/theme/theme1.xml" Id="R2aad2e2170f1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290aa8b3ea42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4740d062e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157fd1a4f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c45e00e174c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3b1caf0264e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077a2b64545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fd924be1b41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e1f8817be41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KOMPASS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KOMPASS HOLDING AS ble etablert [år] og holder til i Ekne.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29 759 914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30 202 514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Kjølavegen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7624 Ekne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927 353 725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