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f81879e54f4b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c2fd232fba4f91"/>
  </p:sldMasterIdLst>
  <p:sldIdLst>
    <p:sldId xmlns:r="http://schemas.openxmlformats.org/officeDocument/2006/relationships" id="256" r:id="R5e64597a30334f58"/>
    <p:sldId xmlns:r="http://schemas.openxmlformats.org/officeDocument/2006/relationships" id="257" r:id="R3e82d8e2b9dc4769"/>
    <p:sldId xmlns:r="http://schemas.openxmlformats.org/officeDocument/2006/relationships" id="258" r:id="Re21a4cb26e004d90"/>
    <p:sldId xmlns:r="http://schemas.openxmlformats.org/officeDocument/2006/relationships" id="259" r:id="R2d28ed92180045d0"/>
    <p:sldId xmlns:r="http://schemas.openxmlformats.org/officeDocument/2006/relationships" id="260" r:id="R43befd1a10ae4941"/>
    <p:sldId xmlns:r="http://schemas.openxmlformats.org/officeDocument/2006/relationships" id="261" r:id="R88b274d8191c492f"/>
    <p:sldId xmlns:r="http://schemas.openxmlformats.org/officeDocument/2006/relationships" id="262" r:id="Rd9a42f9eaef4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c2fd232fba4f91" /><Relationship Type="http://schemas.openxmlformats.org/officeDocument/2006/relationships/slide" Target="/ppt/slides/slide1.xml" Id="R5e64597a30334f58" /><Relationship Type="http://schemas.openxmlformats.org/officeDocument/2006/relationships/slide" Target="/ppt/slides/slide2.xml" Id="R3e82d8e2b9dc4769" /><Relationship Type="http://schemas.openxmlformats.org/officeDocument/2006/relationships/slide" Target="/ppt/slides/slide3.xml" Id="Re21a4cb26e004d90" /><Relationship Type="http://schemas.openxmlformats.org/officeDocument/2006/relationships/slide" Target="/ppt/slides/slide4.xml" Id="R2d28ed92180045d0" /><Relationship Type="http://schemas.openxmlformats.org/officeDocument/2006/relationships/slide" Target="/ppt/slides/slide5.xml" Id="R43befd1a10ae4941" /><Relationship Type="http://schemas.openxmlformats.org/officeDocument/2006/relationships/slide" Target="/ppt/slides/slide6.xml" Id="R88b274d8191c492f" /><Relationship Type="http://schemas.openxmlformats.org/officeDocument/2006/relationships/slide" Target="/ppt/slides/slide7.xml" Id="Rd9a42f9eaef4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32f58c638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c726dfee94ba4" /><Relationship Type="http://schemas.openxmlformats.org/officeDocument/2006/relationships/theme" Target="/ppt/slideMasters/theme/theme1.xml" Id="R0331ec7f4de84f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7c726dfee94b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b6447813441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2a19f6885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e0af1311e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31d5161134f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bebe93b3b45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a8388d74448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44feb25384d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LESLIE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LESLIE INVEST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LESLIE AAMÅS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Sloghaugmarka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927 354 233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LESLIE INVEST AS</a:t>
            </a:r>
          </a:p>
        </p:txBody>
      </p:sp>
    </p:spTree>
  </p:cSld>
  <p:clrMapOvr>
    <a:masterClrMapping xmlns:a="http://schemas.openxmlformats.org/drawingml/2006/main"/>
  </p:clrMapOvr>
</p:sld>
</file>