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00063fe3d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b918058cd416d"/>
  </p:sldMasterIdLst>
  <p:sldIdLst>
    <p:sldId xmlns:r="http://schemas.openxmlformats.org/officeDocument/2006/relationships" id="256" r:id="Ra118984c86c64084"/>
    <p:sldId xmlns:r="http://schemas.openxmlformats.org/officeDocument/2006/relationships" id="257" r:id="R11a98df317ab4c69"/>
    <p:sldId xmlns:r="http://schemas.openxmlformats.org/officeDocument/2006/relationships" id="258" r:id="R3783004c08934384"/>
    <p:sldId xmlns:r="http://schemas.openxmlformats.org/officeDocument/2006/relationships" id="259" r:id="R4d6207403d234fba"/>
    <p:sldId xmlns:r="http://schemas.openxmlformats.org/officeDocument/2006/relationships" id="260" r:id="R2fc4cf874b5d4173"/>
    <p:sldId xmlns:r="http://schemas.openxmlformats.org/officeDocument/2006/relationships" id="261" r:id="R8e0ee5621b83483b"/>
    <p:sldId xmlns:r="http://schemas.openxmlformats.org/officeDocument/2006/relationships" id="262" r:id="Re37fd36025ed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b918058cd416d" /><Relationship Type="http://schemas.openxmlformats.org/officeDocument/2006/relationships/slide" Target="/ppt/slides/slide1.xml" Id="Ra118984c86c64084" /><Relationship Type="http://schemas.openxmlformats.org/officeDocument/2006/relationships/slide" Target="/ppt/slides/slide2.xml" Id="R11a98df317ab4c69" /><Relationship Type="http://schemas.openxmlformats.org/officeDocument/2006/relationships/slide" Target="/ppt/slides/slide3.xml" Id="R3783004c08934384" /><Relationship Type="http://schemas.openxmlformats.org/officeDocument/2006/relationships/slide" Target="/ppt/slides/slide4.xml" Id="R4d6207403d234fba" /><Relationship Type="http://schemas.openxmlformats.org/officeDocument/2006/relationships/slide" Target="/ppt/slides/slide5.xml" Id="R2fc4cf874b5d4173" /><Relationship Type="http://schemas.openxmlformats.org/officeDocument/2006/relationships/slide" Target="/ppt/slides/slide6.xml" Id="R8e0ee5621b83483b" /><Relationship Type="http://schemas.openxmlformats.org/officeDocument/2006/relationships/slide" Target="/ppt/slides/slide7.xml" Id="Re37fd36025ed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9af298a29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bfc93d00d4f56" /><Relationship Type="http://schemas.openxmlformats.org/officeDocument/2006/relationships/theme" Target="/ppt/slideMasters/theme/theme1.xml" Id="R16d81b3f8c9a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bfc93d00d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58df9e81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561498f2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c66b9527a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fd6fc593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849394c2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3f087ca7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722ba8f8c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