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2bbbf158624d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7c823f20ae44d7"/>
  </p:sldMasterIdLst>
  <p:sldIdLst>
    <p:sldId xmlns:r="http://schemas.openxmlformats.org/officeDocument/2006/relationships" id="256" r:id="Rfa651b070cfa42a0"/>
    <p:sldId xmlns:r="http://schemas.openxmlformats.org/officeDocument/2006/relationships" id="257" r:id="R6894ccadc2a14220"/>
    <p:sldId xmlns:r="http://schemas.openxmlformats.org/officeDocument/2006/relationships" id="258" r:id="R393c965e187344e0"/>
    <p:sldId xmlns:r="http://schemas.openxmlformats.org/officeDocument/2006/relationships" id="259" r:id="R8ccbf51a974b460b"/>
    <p:sldId xmlns:r="http://schemas.openxmlformats.org/officeDocument/2006/relationships" id="260" r:id="R1656be3671d14236"/>
    <p:sldId xmlns:r="http://schemas.openxmlformats.org/officeDocument/2006/relationships" id="261" r:id="R5bf13b8a4d884976"/>
    <p:sldId xmlns:r="http://schemas.openxmlformats.org/officeDocument/2006/relationships" id="262" r:id="Rd8dcaacfec6141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c823f20ae44d7" /><Relationship Type="http://schemas.openxmlformats.org/officeDocument/2006/relationships/slide" Target="/ppt/slides/slide1.xml" Id="Rfa651b070cfa42a0" /><Relationship Type="http://schemas.openxmlformats.org/officeDocument/2006/relationships/slide" Target="/ppt/slides/slide2.xml" Id="R6894ccadc2a14220" /><Relationship Type="http://schemas.openxmlformats.org/officeDocument/2006/relationships/slide" Target="/ppt/slides/slide3.xml" Id="R393c965e187344e0" /><Relationship Type="http://schemas.openxmlformats.org/officeDocument/2006/relationships/slide" Target="/ppt/slides/slide4.xml" Id="R8ccbf51a974b460b" /><Relationship Type="http://schemas.openxmlformats.org/officeDocument/2006/relationships/slide" Target="/ppt/slides/slide5.xml" Id="R1656be3671d14236" /><Relationship Type="http://schemas.openxmlformats.org/officeDocument/2006/relationships/slide" Target="/ppt/slides/slide6.xml" Id="R5bf13b8a4d884976" /><Relationship Type="http://schemas.openxmlformats.org/officeDocument/2006/relationships/slide" Target="/ppt/slides/slide7.xml" Id="Rd8dcaacfec6141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5ac27d7b34e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bec5d9801410a" /><Relationship Type="http://schemas.openxmlformats.org/officeDocument/2006/relationships/theme" Target="/ppt/slideMasters/theme/theme1.xml" Id="Rc9c3c86e1f8648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bbec5d980141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e5c21734241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17bb3ae4e47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37fa94b3846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f85f1d2054e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4d8b250364a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0b5892cbb4f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e7f18511147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RESPIRARE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CONSULTING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6 333 390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2 919 988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1 583 812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4 426 533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GROWAI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Nordland, Johan Øydegards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927 377 314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CONSULTING AS</a:t>
            </a:r>
          </a:p>
        </p:txBody>
      </p:sp>
    </p:spTree>
  </p:cSld>
  <p:clrMapOvr>
    <a:masterClrMapping xmlns:a="http://schemas.openxmlformats.org/drawingml/2006/main"/>
  </p:clrMapOvr>
</p:sld>
</file>