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1f4b0440874a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9b39f8cf3d4e69"/>
  </p:sldMasterIdLst>
  <p:sldIdLst>
    <p:sldId xmlns:r="http://schemas.openxmlformats.org/officeDocument/2006/relationships" id="256" r:id="R145bbe4f74db4f83"/>
    <p:sldId xmlns:r="http://schemas.openxmlformats.org/officeDocument/2006/relationships" id="257" r:id="Re1290d007c1c42ae"/>
    <p:sldId xmlns:r="http://schemas.openxmlformats.org/officeDocument/2006/relationships" id="258" r:id="R006d0dd85dec4407"/>
    <p:sldId xmlns:r="http://schemas.openxmlformats.org/officeDocument/2006/relationships" id="259" r:id="R4f3dea37508e4430"/>
    <p:sldId xmlns:r="http://schemas.openxmlformats.org/officeDocument/2006/relationships" id="260" r:id="Rb52711c16a2a4cdf"/>
    <p:sldId xmlns:r="http://schemas.openxmlformats.org/officeDocument/2006/relationships" id="261" r:id="Rc4ddce3a079c498f"/>
    <p:sldId xmlns:r="http://schemas.openxmlformats.org/officeDocument/2006/relationships" id="262" r:id="R268da4310e8f46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b39f8cf3d4e69" /><Relationship Type="http://schemas.openxmlformats.org/officeDocument/2006/relationships/slide" Target="/ppt/slides/slide1.xml" Id="R145bbe4f74db4f83" /><Relationship Type="http://schemas.openxmlformats.org/officeDocument/2006/relationships/slide" Target="/ppt/slides/slide2.xml" Id="Re1290d007c1c42ae" /><Relationship Type="http://schemas.openxmlformats.org/officeDocument/2006/relationships/slide" Target="/ppt/slides/slide3.xml" Id="R006d0dd85dec4407" /><Relationship Type="http://schemas.openxmlformats.org/officeDocument/2006/relationships/slide" Target="/ppt/slides/slide4.xml" Id="R4f3dea37508e4430" /><Relationship Type="http://schemas.openxmlformats.org/officeDocument/2006/relationships/slide" Target="/ppt/slides/slide5.xml" Id="Rb52711c16a2a4cdf" /><Relationship Type="http://schemas.openxmlformats.org/officeDocument/2006/relationships/slide" Target="/ppt/slides/slide6.xml" Id="Rc4ddce3a079c498f" /><Relationship Type="http://schemas.openxmlformats.org/officeDocument/2006/relationships/slide" Target="/ppt/slides/slide7.xml" Id="R268da4310e8f46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0443fce2e47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24d0f3617422b" /><Relationship Type="http://schemas.openxmlformats.org/officeDocument/2006/relationships/theme" Target="/ppt/slideMasters/theme/theme1.xml" Id="Rd317f2aae5db47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624d0f361742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08f91cbc84c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712a0499548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d0da396fc44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8b3c2c5694a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bc74c71b84e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873d275d64a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d3851f5e346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EDWARD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EDWARD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2 990 073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2 994 190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IVER LIGAARD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Munkerudåsen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927 377 837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