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ab9db1cba843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4edc44646f4f1d"/>
  </p:sldMasterIdLst>
  <p:sldIdLst>
    <p:sldId xmlns:r="http://schemas.openxmlformats.org/officeDocument/2006/relationships" id="256" r:id="Red83e3e228ab4591"/>
    <p:sldId xmlns:r="http://schemas.openxmlformats.org/officeDocument/2006/relationships" id="257" r:id="R31a532e19c9c493b"/>
    <p:sldId xmlns:r="http://schemas.openxmlformats.org/officeDocument/2006/relationships" id="258" r:id="R0a869b838ee9420d"/>
    <p:sldId xmlns:r="http://schemas.openxmlformats.org/officeDocument/2006/relationships" id="259" r:id="R9c02e6539eb743d9"/>
    <p:sldId xmlns:r="http://schemas.openxmlformats.org/officeDocument/2006/relationships" id="260" r:id="R7f6115ad73ee43a4"/>
    <p:sldId xmlns:r="http://schemas.openxmlformats.org/officeDocument/2006/relationships" id="261" r:id="Rd0385c9fad574a78"/>
    <p:sldId xmlns:r="http://schemas.openxmlformats.org/officeDocument/2006/relationships" id="262" r:id="R15b8ba4e089940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edc44646f4f1d" /><Relationship Type="http://schemas.openxmlformats.org/officeDocument/2006/relationships/slide" Target="/ppt/slides/slide1.xml" Id="Red83e3e228ab4591" /><Relationship Type="http://schemas.openxmlformats.org/officeDocument/2006/relationships/slide" Target="/ppt/slides/slide2.xml" Id="R31a532e19c9c493b" /><Relationship Type="http://schemas.openxmlformats.org/officeDocument/2006/relationships/slide" Target="/ppt/slides/slide3.xml" Id="R0a869b838ee9420d" /><Relationship Type="http://schemas.openxmlformats.org/officeDocument/2006/relationships/slide" Target="/ppt/slides/slide4.xml" Id="R9c02e6539eb743d9" /><Relationship Type="http://schemas.openxmlformats.org/officeDocument/2006/relationships/slide" Target="/ppt/slides/slide5.xml" Id="R7f6115ad73ee43a4" /><Relationship Type="http://schemas.openxmlformats.org/officeDocument/2006/relationships/slide" Target="/ppt/slides/slide6.xml" Id="Rd0385c9fad574a78" /><Relationship Type="http://schemas.openxmlformats.org/officeDocument/2006/relationships/slide" Target="/ppt/slides/slide7.xml" Id="R15b8ba4e089940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cb25d54a84e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7056714494661" /><Relationship Type="http://schemas.openxmlformats.org/officeDocument/2006/relationships/theme" Target="/ppt/slideMasters/theme/theme1.xml" Id="R807bf98f0f3348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170567144946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a55871f3f47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fdfde275142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125c48a0b4a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9b5e13c5c45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4a2ff46d34c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bc1114ac44a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4673816fa44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GREY SWAN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GREY SWAN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29 937 115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639 856 129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640 043 626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HOLTH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927 379 031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